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8" r:id="rId2"/>
    <p:sldId id="273" r:id="rId3"/>
    <p:sldId id="274" r:id="rId4"/>
    <p:sldId id="275" r:id="rId5"/>
    <p:sldId id="276" r:id="rId6"/>
    <p:sldId id="277" r:id="rId7"/>
    <p:sldId id="272" r:id="rId8"/>
    <p:sldId id="256" r:id="rId9"/>
    <p:sldId id="257" r:id="rId10"/>
    <p:sldId id="260" r:id="rId11"/>
    <p:sldId id="262" r:id="rId12"/>
    <p:sldId id="263" r:id="rId13"/>
    <p:sldId id="264" r:id="rId14"/>
    <p:sldId id="261" r:id="rId15"/>
    <p:sldId id="270" r:id="rId16"/>
    <p:sldId id="269" r:id="rId17"/>
    <p:sldId id="268" r:id="rId18"/>
    <p:sldId id="267" r:id="rId19"/>
    <p:sldId id="266" r:id="rId20"/>
    <p:sldId id="26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DDDDDD"/>
    <a:srgbClr val="990000"/>
    <a:srgbClr val="CCECFF"/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8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8D197-5563-47DB-B553-186EFB54D099}" type="doc">
      <dgm:prSet loTypeId="urn:microsoft.com/office/officeart/2008/layout/VerticalCurvedList" loCatId="list" qsTypeId="urn:microsoft.com/office/officeart/2005/8/quickstyle/simple1#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3C0B1BA-EA72-4B2C-8C43-822191FFCF63}">
      <dgm:prSet phldrT="[Текст]"/>
      <dgm:spPr/>
      <dgm:t>
        <a:bodyPr/>
        <a:lstStyle/>
        <a:p>
          <a:r>
            <a:rPr lang="ru-RU" dirty="0" smtClean="0"/>
            <a:t>Туристы</a:t>
          </a:r>
          <a:endParaRPr lang="ru-RU" dirty="0"/>
        </a:p>
      </dgm:t>
    </dgm:pt>
    <dgm:pt modelId="{8F5258B1-33FC-40B5-8D0B-AEA7E68B181B}" type="parTrans" cxnId="{88DD6CB9-F243-428F-999A-71330C0E55FC}">
      <dgm:prSet/>
      <dgm:spPr/>
      <dgm:t>
        <a:bodyPr/>
        <a:lstStyle/>
        <a:p>
          <a:endParaRPr lang="ru-RU"/>
        </a:p>
      </dgm:t>
    </dgm:pt>
    <dgm:pt modelId="{B2BB3EC9-2960-4B69-9152-CD504E894120}" type="sibTrans" cxnId="{88DD6CB9-F243-428F-999A-71330C0E55FC}">
      <dgm:prSet/>
      <dgm:spPr/>
      <dgm:t>
        <a:bodyPr/>
        <a:lstStyle/>
        <a:p>
          <a:endParaRPr lang="ru-RU"/>
        </a:p>
      </dgm:t>
    </dgm:pt>
    <dgm:pt modelId="{CC434A4E-8EE2-48FB-9DE3-09517495F006}">
      <dgm:prSet phldrT="[Текст]"/>
      <dgm:spPr/>
      <dgm:t>
        <a:bodyPr/>
        <a:lstStyle/>
        <a:p>
          <a:r>
            <a:rPr lang="ru-RU" dirty="0" smtClean="0"/>
            <a:t>Писатели</a:t>
          </a:r>
          <a:endParaRPr lang="ru-RU" dirty="0"/>
        </a:p>
      </dgm:t>
    </dgm:pt>
    <dgm:pt modelId="{C04B7570-0AF7-4750-BC7E-11D3A83C224C}" type="parTrans" cxnId="{9950D49F-2669-424A-BB1C-C125D480F6FB}">
      <dgm:prSet/>
      <dgm:spPr/>
      <dgm:t>
        <a:bodyPr/>
        <a:lstStyle/>
        <a:p>
          <a:endParaRPr lang="ru-RU"/>
        </a:p>
      </dgm:t>
    </dgm:pt>
    <dgm:pt modelId="{5D776A85-DF78-4DC1-B409-41C4D4B9564C}" type="sibTrans" cxnId="{9950D49F-2669-424A-BB1C-C125D480F6FB}">
      <dgm:prSet/>
      <dgm:spPr/>
      <dgm:t>
        <a:bodyPr/>
        <a:lstStyle/>
        <a:p>
          <a:endParaRPr lang="ru-RU"/>
        </a:p>
      </dgm:t>
    </dgm:pt>
    <dgm:pt modelId="{C68F71DF-8DF9-47E8-8659-398B5121D85B}">
      <dgm:prSet phldrT="[Текст]"/>
      <dgm:spPr/>
      <dgm:t>
        <a:bodyPr/>
        <a:lstStyle/>
        <a:p>
          <a:r>
            <a:rPr lang="ru-RU" dirty="0" smtClean="0"/>
            <a:t>Издатели</a:t>
          </a:r>
          <a:endParaRPr lang="ru-RU" dirty="0"/>
        </a:p>
      </dgm:t>
    </dgm:pt>
    <dgm:pt modelId="{74135DAF-449D-4981-A8A0-6A249073AF8B}" type="parTrans" cxnId="{F485CD67-56D2-4860-9C58-8D1E3EF28A00}">
      <dgm:prSet/>
      <dgm:spPr/>
      <dgm:t>
        <a:bodyPr/>
        <a:lstStyle/>
        <a:p>
          <a:endParaRPr lang="ru-RU"/>
        </a:p>
      </dgm:t>
    </dgm:pt>
    <dgm:pt modelId="{0829CDCE-AE0B-4DF2-9E40-3055B3D02B61}" type="sibTrans" cxnId="{F485CD67-56D2-4860-9C58-8D1E3EF28A00}">
      <dgm:prSet/>
      <dgm:spPr/>
      <dgm:t>
        <a:bodyPr/>
        <a:lstStyle/>
        <a:p>
          <a:endParaRPr lang="ru-RU"/>
        </a:p>
      </dgm:t>
    </dgm:pt>
    <dgm:pt modelId="{4573A182-F516-481C-9BBE-E69C650CC1D1}">
      <dgm:prSet/>
      <dgm:spPr/>
      <dgm:t>
        <a:bodyPr/>
        <a:lstStyle/>
        <a:p>
          <a:r>
            <a:rPr lang="ru-RU" dirty="0" smtClean="0"/>
            <a:t>Читатели</a:t>
          </a:r>
        </a:p>
      </dgm:t>
    </dgm:pt>
    <dgm:pt modelId="{1BBA56BD-CDBE-41C6-A9E6-A84C7641DAA2}" type="parTrans" cxnId="{CE83BCFC-93C2-4432-9C2F-E42CB62ADFBC}">
      <dgm:prSet/>
      <dgm:spPr/>
      <dgm:t>
        <a:bodyPr/>
        <a:lstStyle/>
        <a:p>
          <a:endParaRPr lang="ru-RU"/>
        </a:p>
      </dgm:t>
    </dgm:pt>
    <dgm:pt modelId="{82111788-24AF-4185-95A0-00C2C1B72E35}" type="sibTrans" cxnId="{CE83BCFC-93C2-4432-9C2F-E42CB62ADFBC}">
      <dgm:prSet/>
      <dgm:spPr/>
      <dgm:t>
        <a:bodyPr/>
        <a:lstStyle/>
        <a:p>
          <a:endParaRPr lang="ru-RU"/>
        </a:p>
      </dgm:t>
    </dgm:pt>
    <dgm:pt modelId="{BD7FF728-B22E-49A2-83D7-A978C30A3E05}" type="pres">
      <dgm:prSet presAssocID="{BA18D197-5563-47DB-B553-186EFB54D0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A89A883-B4A4-4D8B-9A6A-87BCCB61A916}" type="pres">
      <dgm:prSet presAssocID="{BA18D197-5563-47DB-B553-186EFB54D099}" presName="Name1" presStyleCnt="0"/>
      <dgm:spPr/>
    </dgm:pt>
    <dgm:pt modelId="{B3A8E94E-B512-4C2E-8AC8-8F683D4955F2}" type="pres">
      <dgm:prSet presAssocID="{BA18D197-5563-47DB-B553-186EFB54D099}" presName="cycle" presStyleCnt="0"/>
      <dgm:spPr/>
    </dgm:pt>
    <dgm:pt modelId="{597336AD-8B39-47A7-B515-90640662BC83}" type="pres">
      <dgm:prSet presAssocID="{BA18D197-5563-47DB-B553-186EFB54D099}" presName="srcNode" presStyleLbl="node1" presStyleIdx="0" presStyleCnt="4"/>
      <dgm:spPr/>
    </dgm:pt>
    <dgm:pt modelId="{65FFE342-DF5B-475F-AC50-E79DB76E3A13}" type="pres">
      <dgm:prSet presAssocID="{BA18D197-5563-47DB-B553-186EFB54D099}" presName="conn" presStyleLbl="parChTrans1D2" presStyleIdx="0" presStyleCnt="1"/>
      <dgm:spPr/>
      <dgm:t>
        <a:bodyPr/>
        <a:lstStyle/>
        <a:p>
          <a:endParaRPr lang="ru-RU"/>
        </a:p>
      </dgm:t>
    </dgm:pt>
    <dgm:pt modelId="{30316F12-16C8-4A15-B75E-F3963EB6ACC0}" type="pres">
      <dgm:prSet presAssocID="{BA18D197-5563-47DB-B553-186EFB54D099}" presName="extraNode" presStyleLbl="node1" presStyleIdx="0" presStyleCnt="4"/>
      <dgm:spPr/>
    </dgm:pt>
    <dgm:pt modelId="{692055D7-4085-4FF7-AFF2-FF9E9DF59240}" type="pres">
      <dgm:prSet presAssocID="{BA18D197-5563-47DB-B553-186EFB54D099}" presName="dstNode" presStyleLbl="node1" presStyleIdx="0" presStyleCnt="4"/>
      <dgm:spPr/>
    </dgm:pt>
    <dgm:pt modelId="{3B066693-8F86-49ED-8FCA-C83A3899D8F6}" type="pres">
      <dgm:prSet presAssocID="{53C0B1BA-EA72-4B2C-8C43-822191FFCF6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9147B-7903-4146-8102-2BA07F6D3320}" type="pres">
      <dgm:prSet presAssocID="{53C0B1BA-EA72-4B2C-8C43-822191FFCF63}" presName="accent_1" presStyleCnt="0"/>
      <dgm:spPr/>
    </dgm:pt>
    <dgm:pt modelId="{266AE4F7-4562-46E8-B498-4BB3F7A1D633}" type="pres">
      <dgm:prSet presAssocID="{53C0B1BA-EA72-4B2C-8C43-822191FFCF63}" presName="accentRepeatNode" presStyleLbl="solidFgAcc1" presStyleIdx="0" presStyleCnt="4"/>
      <dgm:spPr>
        <a:blipFill rotWithShape="0">
          <a:blip xmlns:r="http://schemas.openxmlformats.org/officeDocument/2006/relationships" r:embed="rId1" cstate="screen">
            <a:extLst>
              <a:ext uri="{28A0092B-C50C-407E-A947-70E740481C1C}"/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5D7BED-D492-40DD-A58E-5576AED42001}" type="pres">
      <dgm:prSet presAssocID="{4573A182-F516-481C-9BBE-E69C650CC1D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08011-6D54-4CF0-8801-F296E4012F9D}" type="pres">
      <dgm:prSet presAssocID="{4573A182-F516-481C-9BBE-E69C650CC1D1}" presName="accent_2" presStyleCnt="0"/>
      <dgm:spPr/>
    </dgm:pt>
    <dgm:pt modelId="{1221BA8B-2D47-41C9-B5E1-E41E413AE81D}" type="pres">
      <dgm:prSet presAssocID="{4573A182-F516-481C-9BBE-E69C650CC1D1}" presName="accentRepeatNode" presStyleLbl="solidFgAcc1" presStyleIdx="1" presStyleCnt="4"/>
      <dgm:spPr>
        <a:blipFill rotWithShape="0">
          <a:blip xmlns:r="http://schemas.openxmlformats.org/officeDocument/2006/relationships" r:embed="rId2" cstate="screen">
            <a:extLst>
              <a:ext uri="{28A0092B-C50C-407E-A947-70E740481C1C}"/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3CD51D-CF80-494C-9032-0F4C5A744737}" type="pres">
      <dgm:prSet presAssocID="{CC434A4E-8EE2-48FB-9DE3-09517495F00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9882C-BA42-4702-A7CB-BA668A6B51C0}" type="pres">
      <dgm:prSet presAssocID="{CC434A4E-8EE2-48FB-9DE3-09517495F006}" presName="accent_3" presStyleCnt="0"/>
      <dgm:spPr/>
    </dgm:pt>
    <dgm:pt modelId="{AD59CC63-CA44-49F6-BABB-354C0E18FCE8}" type="pres">
      <dgm:prSet presAssocID="{CC434A4E-8EE2-48FB-9DE3-09517495F006}" presName="accentRepeatNode" presStyleLbl="solidFgAcc1" presStyleIdx="2" presStyleCnt="4"/>
      <dgm:spPr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C385D1CC-EF15-4776-90E6-971A21C10E5F}" type="pres">
      <dgm:prSet presAssocID="{C68F71DF-8DF9-47E8-8659-398B5121D85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DC095E-1093-4E49-AF96-21EE9AA66E92}" type="pres">
      <dgm:prSet presAssocID="{C68F71DF-8DF9-47E8-8659-398B5121D85B}" presName="accent_4" presStyleCnt="0"/>
      <dgm:spPr/>
    </dgm:pt>
    <dgm:pt modelId="{5E784A98-F233-40BD-B88A-164F53D7540E}" type="pres">
      <dgm:prSet presAssocID="{C68F71DF-8DF9-47E8-8659-398B5121D85B}" presName="accentRepeatNode" presStyleLbl="solidFgAcc1" presStyleIdx="3" presStyleCnt="4"/>
      <dgm:spPr>
        <a:blipFill rotWithShape="0">
          <a:blip xmlns:r="http://schemas.openxmlformats.org/officeDocument/2006/relationships" r:embed="rId4" cstate="screen">
            <a:extLst>
              <a:ext uri="{28A0092B-C50C-407E-A947-70E740481C1C}"/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7C792F5-3CA3-4FEB-9076-79F0AF639070}" type="presOf" srcId="{BA18D197-5563-47DB-B553-186EFB54D099}" destId="{BD7FF728-B22E-49A2-83D7-A978C30A3E05}" srcOrd="0" destOrd="0" presId="urn:microsoft.com/office/officeart/2008/layout/VerticalCurvedList"/>
    <dgm:cxn modelId="{F485CD67-56D2-4860-9C58-8D1E3EF28A00}" srcId="{BA18D197-5563-47DB-B553-186EFB54D099}" destId="{C68F71DF-8DF9-47E8-8659-398B5121D85B}" srcOrd="3" destOrd="0" parTransId="{74135DAF-449D-4981-A8A0-6A249073AF8B}" sibTransId="{0829CDCE-AE0B-4DF2-9E40-3055B3D02B61}"/>
    <dgm:cxn modelId="{E593696C-795E-46E4-BB2E-53A2FE88D00A}" type="presOf" srcId="{53C0B1BA-EA72-4B2C-8C43-822191FFCF63}" destId="{3B066693-8F86-49ED-8FCA-C83A3899D8F6}" srcOrd="0" destOrd="0" presId="urn:microsoft.com/office/officeart/2008/layout/VerticalCurvedList"/>
    <dgm:cxn modelId="{9950D49F-2669-424A-BB1C-C125D480F6FB}" srcId="{BA18D197-5563-47DB-B553-186EFB54D099}" destId="{CC434A4E-8EE2-48FB-9DE3-09517495F006}" srcOrd="2" destOrd="0" parTransId="{C04B7570-0AF7-4750-BC7E-11D3A83C224C}" sibTransId="{5D776A85-DF78-4DC1-B409-41C4D4B9564C}"/>
    <dgm:cxn modelId="{F6CF284A-FC8E-4332-BBF1-DF9C142D3C17}" type="presOf" srcId="{C68F71DF-8DF9-47E8-8659-398B5121D85B}" destId="{C385D1CC-EF15-4776-90E6-971A21C10E5F}" srcOrd="0" destOrd="0" presId="urn:microsoft.com/office/officeart/2008/layout/VerticalCurvedList"/>
    <dgm:cxn modelId="{BFE1DD91-F0E9-43DD-9035-5A888599ECD1}" type="presOf" srcId="{CC434A4E-8EE2-48FB-9DE3-09517495F006}" destId="{F03CD51D-CF80-494C-9032-0F4C5A744737}" srcOrd="0" destOrd="0" presId="urn:microsoft.com/office/officeart/2008/layout/VerticalCurvedList"/>
    <dgm:cxn modelId="{28E665E6-D258-4D5C-B051-11B4CC59096E}" type="presOf" srcId="{B2BB3EC9-2960-4B69-9152-CD504E894120}" destId="{65FFE342-DF5B-475F-AC50-E79DB76E3A13}" srcOrd="0" destOrd="0" presId="urn:microsoft.com/office/officeart/2008/layout/VerticalCurvedList"/>
    <dgm:cxn modelId="{9726F2AF-3ED1-4BCE-AEE7-19F8882F9F73}" type="presOf" srcId="{4573A182-F516-481C-9BBE-E69C650CC1D1}" destId="{AF5D7BED-D492-40DD-A58E-5576AED42001}" srcOrd="0" destOrd="0" presId="urn:microsoft.com/office/officeart/2008/layout/VerticalCurvedList"/>
    <dgm:cxn modelId="{CE83BCFC-93C2-4432-9C2F-E42CB62ADFBC}" srcId="{BA18D197-5563-47DB-B553-186EFB54D099}" destId="{4573A182-F516-481C-9BBE-E69C650CC1D1}" srcOrd="1" destOrd="0" parTransId="{1BBA56BD-CDBE-41C6-A9E6-A84C7641DAA2}" sibTransId="{82111788-24AF-4185-95A0-00C2C1B72E35}"/>
    <dgm:cxn modelId="{88DD6CB9-F243-428F-999A-71330C0E55FC}" srcId="{BA18D197-5563-47DB-B553-186EFB54D099}" destId="{53C0B1BA-EA72-4B2C-8C43-822191FFCF63}" srcOrd="0" destOrd="0" parTransId="{8F5258B1-33FC-40B5-8D0B-AEA7E68B181B}" sibTransId="{B2BB3EC9-2960-4B69-9152-CD504E894120}"/>
    <dgm:cxn modelId="{5B9DF959-5F52-4E52-839B-4E8776181B45}" type="presParOf" srcId="{BD7FF728-B22E-49A2-83D7-A978C30A3E05}" destId="{8A89A883-B4A4-4D8B-9A6A-87BCCB61A916}" srcOrd="0" destOrd="0" presId="urn:microsoft.com/office/officeart/2008/layout/VerticalCurvedList"/>
    <dgm:cxn modelId="{AB92327B-85F3-4DDA-A2CD-CB5824B64CA0}" type="presParOf" srcId="{8A89A883-B4A4-4D8B-9A6A-87BCCB61A916}" destId="{B3A8E94E-B512-4C2E-8AC8-8F683D4955F2}" srcOrd="0" destOrd="0" presId="urn:microsoft.com/office/officeart/2008/layout/VerticalCurvedList"/>
    <dgm:cxn modelId="{6228773B-4279-43E4-8ABE-F888156E1C81}" type="presParOf" srcId="{B3A8E94E-B512-4C2E-8AC8-8F683D4955F2}" destId="{597336AD-8B39-47A7-B515-90640662BC83}" srcOrd="0" destOrd="0" presId="urn:microsoft.com/office/officeart/2008/layout/VerticalCurvedList"/>
    <dgm:cxn modelId="{A37FD277-4D93-477E-90F7-89FE4E1927DD}" type="presParOf" srcId="{B3A8E94E-B512-4C2E-8AC8-8F683D4955F2}" destId="{65FFE342-DF5B-475F-AC50-E79DB76E3A13}" srcOrd="1" destOrd="0" presId="urn:microsoft.com/office/officeart/2008/layout/VerticalCurvedList"/>
    <dgm:cxn modelId="{97B820C0-1852-4156-BE50-1D9B4FE40168}" type="presParOf" srcId="{B3A8E94E-B512-4C2E-8AC8-8F683D4955F2}" destId="{30316F12-16C8-4A15-B75E-F3963EB6ACC0}" srcOrd="2" destOrd="0" presId="urn:microsoft.com/office/officeart/2008/layout/VerticalCurvedList"/>
    <dgm:cxn modelId="{F235942C-EE5B-47D0-9B93-D2E5D7752E5A}" type="presParOf" srcId="{B3A8E94E-B512-4C2E-8AC8-8F683D4955F2}" destId="{692055D7-4085-4FF7-AFF2-FF9E9DF59240}" srcOrd="3" destOrd="0" presId="urn:microsoft.com/office/officeart/2008/layout/VerticalCurvedList"/>
    <dgm:cxn modelId="{B4DCFCBF-CF88-4196-9931-314E93E7DB1B}" type="presParOf" srcId="{8A89A883-B4A4-4D8B-9A6A-87BCCB61A916}" destId="{3B066693-8F86-49ED-8FCA-C83A3899D8F6}" srcOrd="1" destOrd="0" presId="urn:microsoft.com/office/officeart/2008/layout/VerticalCurvedList"/>
    <dgm:cxn modelId="{1E1AABE5-92F3-4810-ADD2-C320E85EC749}" type="presParOf" srcId="{8A89A883-B4A4-4D8B-9A6A-87BCCB61A916}" destId="{B9E9147B-7903-4146-8102-2BA07F6D3320}" srcOrd="2" destOrd="0" presId="urn:microsoft.com/office/officeart/2008/layout/VerticalCurvedList"/>
    <dgm:cxn modelId="{886E0E11-CE54-4DCC-81A1-BA9F2CB0DE11}" type="presParOf" srcId="{B9E9147B-7903-4146-8102-2BA07F6D3320}" destId="{266AE4F7-4562-46E8-B498-4BB3F7A1D633}" srcOrd="0" destOrd="0" presId="urn:microsoft.com/office/officeart/2008/layout/VerticalCurvedList"/>
    <dgm:cxn modelId="{5A915251-870E-4348-A46D-01B520D8BF63}" type="presParOf" srcId="{8A89A883-B4A4-4D8B-9A6A-87BCCB61A916}" destId="{AF5D7BED-D492-40DD-A58E-5576AED42001}" srcOrd="3" destOrd="0" presId="urn:microsoft.com/office/officeart/2008/layout/VerticalCurvedList"/>
    <dgm:cxn modelId="{8F31539D-9D9A-44E3-887E-834D0EC00FB7}" type="presParOf" srcId="{8A89A883-B4A4-4D8B-9A6A-87BCCB61A916}" destId="{48608011-6D54-4CF0-8801-F296E4012F9D}" srcOrd="4" destOrd="0" presId="urn:microsoft.com/office/officeart/2008/layout/VerticalCurvedList"/>
    <dgm:cxn modelId="{4E4C99DF-ED25-459E-ADF0-229D2C5D6B8E}" type="presParOf" srcId="{48608011-6D54-4CF0-8801-F296E4012F9D}" destId="{1221BA8B-2D47-41C9-B5E1-E41E413AE81D}" srcOrd="0" destOrd="0" presId="urn:microsoft.com/office/officeart/2008/layout/VerticalCurvedList"/>
    <dgm:cxn modelId="{5E1A6952-29CB-4942-9C7B-886F4F06017B}" type="presParOf" srcId="{8A89A883-B4A4-4D8B-9A6A-87BCCB61A916}" destId="{F03CD51D-CF80-494C-9032-0F4C5A744737}" srcOrd="5" destOrd="0" presId="urn:microsoft.com/office/officeart/2008/layout/VerticalCurvedList"/>
    <dgm:cxn modelId="{22F09D99-4F48-4491-8847-EEFE6632E2E7}" type="presParOf" srcId="{8A89A883-B4A4-4D8B-9A6A-87BCCB61A916}" destId="{2C19882C-BA42-4702-A7CB-BA668A6B51C0}" srcOrd="6" destOrd="0" presId="urn:microsoft.com/office/officeart/2008/layout/VerticalCurvedList"/>
    <dgm:cxn modelId="{DA95BFFE-B901-4C39-B5C0-A3390AD823AD}" type="presParOf" srcId="{2C19882C-BA42-4702-A7CB-BA668A6B51C0}" destId="{AD59CC63-CA44-49F6-BABB-354C0E18FCE8}" srcOrd="0" destOrd="0" presId="urn:microsoft.com/office/officeart/2008/layout/VerticalCurvedList"/>
    <dgm:cxn modelId="{D821AFE5-60B7-4A9C-8887-E151A8F13007}" type="presParOf" srcId="{8A89A883-B4A4-4D8B-9A6A-87BCCB61A916}" destId="{C385D1CC-EF15-4776-90E6-971A21C10E5F}" srcOrd="7" destOrd="0" presId="urn:microsoft.com/office/officeart/2008/layout/VerticalCurvedList"/>
    <dgm:cxn modelId="{443DB184-B198-458F-AEDD-E64116B1EB23}" type="presParOf" srcId="{8A89A883-B4A4-4D8B-9A6A-87BCCB61A916}" destId="{72DC095E-1093-4E49-AF96-21EE9AA66E92}" srcOrd="8" destOrd="0" presId="urn:microsoft.com/office/officeart/2008/layout/VerticalCurvedList"/>
    <dgm:cxn modelId="{3214CAE7-D2DF-45E7-97CB-953289F2A34E}" type="presParOf" srcId="{72DC095E-1093-4E49-AF96-21EE9AA66E92}" destId="{5E784A98-F233-40BD-B88A-164F53D7540E}" srcOrd="0" destOrd="0" presId="urn:microsoft.com/office/officeart/2008/layout/VerticalCurvedList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577D95-DFCA-49F4-83C9-7CE40EB02848}" type="doc">
      <dgm:prSet loTypeId="urn:microsoft.com/office/officeart/2005/8/layout/hProcess10" loCatId="picture" qsTypeId="urn:microsoft.com/office/officeart/2005/8/quickstyle/simple1#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92A319D-4907-4E2E-8035-77601E3CA15B}">
      <dgm:prSet phldrT="[Текст]"/>
      <dgm:spPr/>
      <dgm:t>
        <a:bodyPr/>
        <a:lstStyle/>
        <a:p>
          <a:r>
            <a:rPr lang="ru-RU" dirty="0" smtClean="0"/>
            <a:t>Литературный процесс</a:t>
          </a:r>
          <a:endParaRPr lang="ru-RU" dirty="0"/>
        </a:p>
      </dgm:t>
    </dgm:pt>
    <dgm:pt modelId="{069FCF16-92BB-4E0B-8BEF-7873D90F2A2C}" type="parTrans" cxnId="{4056D239-57E5-4FA0-B6D4-07CCCCECF6F4}">
      <dgm:prSet/>
      <dgm:spPr/>
      <dgm:t>
        <a:bodyPr/>
        <a:lstStyle/>
        <a:p>
          <a:endParaRPr lang="ru-RU"/>
        </a:p>
      </dgm:t>
    </dgm:pt>
    <dgm:pt modelId="{F1E3ACD7-ECFC-4277-86DA-3A30973C84EB}" type="sibTrans" cxnId="{4056D239-57E5-4FA0-B6D4-07CCCCECF6F4}">
      <dgm:prSet/>
      <dgm:spPr/>
      <dgm:t>
        <a:bodyPr/>
        <a:lstStyle/>
        <a:p>
          <a:endParaRPr lang="ru-RU"/>
        </a:p>
      </dgm:t>
    </dgm:pt>
    <dgm:pt modelId="{3F66B482-D290-411B-9641-1FD01BBD31CB}">
      <dgm:prSet phldrT="[Текст]"/>
      <dgm:spPr/>
      <dgm:t>
        <a:bodyPr/>
        <a:lstStyle/>
        <a:p>
          <a:r>
            <a:rPr lang="ru-RU" dirty="0" smtClean="0"/>
            <a:t>Электронная библиотека</a:t>
          </a:r>
          <a:endParaRPr lang="ru-RU" dirty="0"/>
        </a:p>
      </dgm:t>
    </dgm:pt>
    <dgm:pt modelId="{72525D6D-9FC9-4A8D-A442-4277B1EF3854}" type="parTrans" cxnId="{3C39C498-9568-402B-9247-2F12307CEEA0}">
      <dgm:prSet/>
      <dgm:spPr/>
      <dgm:t>
        <a:bodyPr/>
        <a:lstStyle/>
        <a:p>
          <a:endParaRPr lang="ru-RU"/>
        </a:p>
      </dgm:t>
    </dgm:pt>
    <dgm:pt modelId="{87EF81DC-2DAE-425F-B53C-BF48659C7A10}" type="sibTrans" cxnId="{3C39C498-9568-402B-9247-2F12307CEEA0}">
      <dgm:prSet/>
      <dgm:spPr/>
      <dgm:t>
        <a:bodyPr/>
        <a:lstStyle/>
        <a:p>
          <a:endParaRPr lang="ru-RU"/>
        </a:p>
      </dgm:t>
    </dgm:pt>
    <dgm:pt modelId="{6CACCDF0-B042-456A-9043-9EE0A04E00D3}">
      <dgm:prSet/>
      <dgm:spPr/>
      <dgm:t>
        <a:bodyPr/>
        <a:lstStyle/>
        <a:p>
          <a:r>
            <a:rPr lang="ru-RU" dirty="0" smtClean="0"/>
            <a:t>Книжная индустрия</a:t>
          </a:r>
          <a:endParaRPr lang="ru-RU" dirty="0"/>
        </a:p>
      </dgm:t>
    </dgm:pt>
    <dgm:pt modelId="{0B2544AE-BCC9-454A-B2C5-5AC34905924C}" type="parTrans" cxnId="{A2CF9735-151D-42A8-888B-35BD609EA886}">
      <dgm:prSet/>
      <dgm:spPr/>
      <dgm:t>
        <a:bodyPr/>
        <a:lstStyle/>
        <a:p>
          <a:endParaRPr lang="ru-RU"/>
        </a:p>
      </dgm:t>
    </dgm:pt>
    <dgm:pt modelId="{C3D6A328-E69B-44AD-81F5-8C0311BA270E}" type="sibTrans" cxnId="{A2CF9735-151D-42A8-888B-35BD609EA886}">
      <dgm:prSet/>
      <dgm:spPr/>
      <dgm:t>
        <a:bodyPr/>
        <a:lstStyle/>
        <a:p>
          <a:endParaRPr lang="ru-RU"/>
        </a:p>
      </dgm:t>
    </dgm:pt>
    <dgm:pt modelId="{E48042AD-D376-4488-BFE2-3F0C56881215}">
      <dgm:prSet/>
      <dgm:spPr/>
      <dgm:t>
        <a:bodyPr/>
        <a:lstStyle/>
        <a:p>
          <a:r>
            <a:rPr lang="ru-RU" dirty="0" smtClean="0"/>
            <a:t>Литературные маршруты</a:t>
          </a:r>
          <a:endParaRPr lang="ru-RU" dirty="0"/>
        </a:p>
      </dgm:t>
    </dgm:pt>
    <dgm:pt modelId="{85F765AF-CA01-49B6-936A-5C5C8B4B3881}" type="parTrans" cxnId="{889D9452-613A-4E32-ACD4-9D5F3A528C3B}">
      <dgm:prSet/>
      <dgm:spPr/>
      <dgm:t>
        <a:bodyPr/>
        <a:lstStyle/>
        <a:p>
          <a:endParaRPr lang="ru-RU"/>
        </a:p>
      </dgm:t>
    </dgm:pt>
    <dgm:pt modelId="{E58B7380-4BD9-402E-BEA4-65F1219FF1A2}" type="sibTrans" cxnId="{889D9452-613A-4E32-ACD4-9D5F3A528C3B}">
      <dgm:prSet/>
      <dgm:spPr/>
      <dgm:t>
        <a:bodyPr/>
        <a:lstStyle/>
        <a:p>
          <a:endParaRPr lang="ru-RU"/>
        </a:p>
      </dgm:t>
    </dgm:pt>
    <dgm:pt modelId="{903134D0-3225-45D3-9D49-2FF237719D98}" type="pres">
      <dgm:prSet presAssocID="{F2577D95-DFCA-49F4-83C9-7CE40EB028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1BA8E2-6EFB-4661-879B-30CD5CFD6749}" type="pres">
      <dgm:prSet presAssocID="{C92A319D-4907-4E2E-8035-77601E3CA15B}" presName="composite" presStyleCnt="0"/>
      <dgm:spPr/>
      <dgm:t>
        <a:bodyPr/>
        <a:lstStyle/>
        <a:p>
          <a:endParaRPr lang="ru-RU"/>
        </a:p>
      </dgm:t>
    </dgm:pt>
    <dgm:pt modelId="{4D4362BB-EDF5-4AEA-9055-4DEED97E5EE8}" type="pres">
      <dgm:prSet presAssocID="{C92A319D-4907-4E2E-8035-77601E3CA15B}" presName="imagSh" presStyleLbl="b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D637687-7DA9-40A6-96BB-1BA8FB3690BB}" type="pres">
      <dgm:prSet presAssocID="{C92A319D-4907-4E2E-8035-77601E3CA15B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22566-98D0-4EF7-B394-CADD80AC5129}" type="pres">
      <dgm:prSet presAssocID="{F1E3ACD7-ECFC-4277-86DA-3A30973C84EB}" presName="sibTrans" presStyleLbl="sibTrans2D1" presStyleIdx="0" presStyleCnt="3"/>
      <dgm:spPr/>
      <dgm:t>
        <a:bodyPr/>
        <a:lstStyle/>
        <a:p>
          <a:endParaRPr lang="ru-RU"/>
        </a:p>
      </dgm:t>
    </dgm:pt>
    <dgm:pt modelId="{BC916A5E-F7D4-4CA5-8344-9B5636985807}" type="pres">
      <dgm:prSet presAssocID="{F1E3ACD7-ECFC-4277-86DA-3A30973C84EB}" presName="connTx" presStyleLbl="sibTrans2D1" presStyleIdx="0" presStyleCnt="3"/>
      <dgm:spPr/>
      <dgm:t>
        <a:bodyPr/>
        <a:lstStyle/>
        <a:p>
          <a:endParaRPr lang="ru-RU"/>
        </a:p>
      </dgm:t>
    </dgm:pt>
    <dgm:pt modelId="{A2850BF4-8E95-4D35-B643-4C0C9681DF9D}" type="pres">
      <dgm:prSet presAssocID="{3F66B482-D290-411B-9641-1FD01BBD31CB}" presName="composite" presStyleCnt="0"/>
      <dgm:spPr/>
      <dgm:t>
        <a:bodyPr/>
        <a:lstStyle/>
        <a:p>
          <a:endParaRPr lang="ru-RU"/>
        </a:p>
      </dgm:t>
    </dgm:pt>
    <dgm:pt modelId="{1EA0DC50-FC75-46EF-B26F-641DAB60F015}" type="pres">
      <dgm:prSet presAssocID="{3F66B482-D290-411B-9641-1FD01BBD31CB}" presName="imagSh" presStyleLbl="b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4E42B8-A95F-45F5-83AA-513865F9E6C5}" type="pres">
      <dgm:prSet presAssocID="{3F66B482-D290-411B-9641-1FD01BBD31CB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BE48B-6469-44D1-A5BE-AC70D2C534FA}" type="pres">
      <dgm:prSet presAssocID="{87EF81DC-2DAE-425F-B53C-BF48659C7A10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3BDB31E-A8F6-4EC6-87FF-3AB255793CE6}" type="pres">
      <dgm:prSet presAssocID="{87EF81DC-2DAE-425F-B53C-BF48659C7A10}" presName="connTx" presStyleLbl="sibTrans2D1" presStyleIdx="1" presStyleCnt="3"/>
      <dgm:spPr/>
      <dgm:t>
        <a:bodyPr/>
        <a:lstStyle/>
        <a:p>
          <a:endParaRPr lang="ru-RU"/>
        </a:p>
      </dgm:t>
    </dgm:pt>
    <dgm:pt modelId="{175567FB-78DE-42EB-8395-141390C9F666}" type="pres">
      <dgm:prSet presAssocID="{6CACCDF0-B042-456A-9043-9EE0A04E00D3}" presName="composite" presStyleCnt="0"/>
      <dgm:spPr/>
      <dgm:t>
        <a:bodyPr/>
        <a:lstStyle/>
        <a:p>
          <a:endParaRPr lang="ru-RU"/>
        </a:p>
      </dgm:t>
    </dgm:pt>
    <dgm:pt modelId="{2AF68AD7-0B1E-49AD-9B72-EFEB44273681}" type="pres">
      <dgm:prSet presAssocID="{6CACCDF0-B042-456A-9043-9EE0A04E00D3}" presName="imagSh" presStyleLbl="b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06C55B-879B-4040-8E32-97CF3335D42C}" type="pres">
      <dgm:prSet presAssocID="{6CACCDF0-B042-456A-9043-9EE0A04E00D3}" presName="txNode" presStyleLbl="node1" presStyleIdx="2" presStyleCnt="4" custLinFactNeighborX="2667" custLinFactNeighborY="-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64BC4-C14B-4A25-8CCC-67A7DC568D82}" type="pres">
      <dgm:prSet presAssocID="{C3D6A328-E69B-44AD-81F5-8C0311BA270E}" presName="sibTrans" presStyleLbl="sibTrans2D1" presStyleIdx="2" presStyleCnt="3"/>
      <dgm:spPr/>
      <dgm:t>
        <a:bodyPr/>
        <a:lstStyle/>
        <a:p>
          <a:endParaRPr lang="ru-RU"/>
        </a:p>
      </dgm:t>
    </dgm:pt>
    <dgm:pt modelId="{6CF95500-388B-4477-817B-0BC981B71594}" type="pres">
      <dgm:prSet presAssocID="{C3D6A328-E69B-44AD-81F5-8C0311BA270E}" presName="connTx" presStyleLbl="sibTrans2D1" presStyleIdx="2" presStyleCnt="3"/>
      <dgm:spPr/>
      <dgm:t>
        <a:bodyPr/>
        <a:lstStyle/>
        <a:p>
          <a:endParaRPr lang="ru-RU"/>
        </a:p>
      </dgm:t>
    </dgm:pt>
    <dgm:pt modelId="{D855EA41-4FD8-443A-AFA2-EF4FAE71C8F6}" type="pres">
      <dgm:prSet presAssocID="{E48042AD-D376-4488-BFE2-3F0C56881215}" presName="composite" presStyleCnt="0"/>
      <dgm:spPr/>
      <dgm:t>
        <a:bodyPr/>
        <a:lstStyle/>
        <a:p>
          <a:endParaRPr lang="ru-RU"/>
        </a:p>
      </dgm:t>
    </dgm:pt>
    <dgm:pt modelId="{3682E7AD-6675-48CF-89F8-641ACFC902CE}" type="pres">
      <dgm:prSet presAssocID="{E48042AD-D376-4488-BFE2-3F0C56881215}" presName="imagSh" presStyleLbl="b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40A6D0-05EC-4562-8342-DD0DC50E495F}" type="pres">
      <dgm:prSet presAssocID="{E48042AD-D376-4488-BFE2-3F0C56881215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D05986-82D1-4D22-9247-C7CD2A914605}" type="presOf" srcId="{F1E3ACD7-ECFC-4277-86DA-3A30973C84EB}" destId="{BC916A5E-F7D4-4CA5-8344-9B5636985807}" srcOrd="1" destOrd="0" presId="urn:microsoft.com/office/officeart/2005/8/layout/hProcess10"/>
    <dgm:cxn modelId="{3E93DB76-E692-4103-873A-E3A01AF95D02}" type="presOf" srcId="{6CACCDF0-B042-456A-9043-9EE0A04E00D3}" destId="{E106C55B-879B-4040-8E32-97CF3335D42C}" srcOrd="0" destOrd="0" presId="urn:microsoft.com/office/officeart/2005/8/layout/hProcess10"/>
    <dgm:cxn modelId="{1FEC3777-6919-40C7-8A12-E4F3CB56CD0F}" type="presOf" srcId="{F1E3ACD7-ECFC-4277-86DA-3A30973C84EB}" destId="{BAC22566-98D0-4EF7-B394-CADD80AC5129}" srcOrd="0" destOrd="0" presId="urn:microsoft.com/office/officeart/2005/8/layout/hProcess10"/>
    <dgm:cxn modelId="{072FD0A2-6250-4B64-A3CC-8A6990B870A2}" type="presOf" srcId="{87EF81DC-2DAE-425F-B53C-BF48659C7A10}" destId="{D5CBE48B-6469-44D1-A5BE-AC70D2C534FA}" srcOrd="0" destOrd="0" presId="urn:microsoft.com/office/officeart/2005/8/layout/hProcess10"/>
    <dgm:cxn modelId="{889D9452-613A-4E32-ACD4-9D5F3A528C3B}" srcId="{F2577D95-DFCA-49F4-83C9-7CE40EB02848}" destId="{E48042AD-D376-4488-BFE2-3F0C56881215}" srcOrd="3" destOrd="0" parTransId="{85F765AF-CA01-49B6-936A-5C5C8B4B3881}" sibTransId="{E58B7380-4BD9-402E-BEA4-65F1219FF1A2}"/>
    <dgm:cxn modelId="{473C3EF5-2D8C-49D5-8397-5485082CFFE2}" type="presOf" srcId="{87EF81DC-2DAE-425F-B53C-BF48659C7A10}" destId="{73BDB31E-A8F6-4EC6-87FF-3AB255793CE6}" srcOrd="1" destOrd="0" presId="urn:microsoft.com/office/officeart/2005/8/layout/hProcess10"/>
    <dgm:cxn modelId="{89A45299-8D5F-47C0-85BF-B4597850C569}" type="presOf" srcId="{C92A319D-4907-4E2E-8035-77601E3CA15B}" destId="{0D637687-7DA9-40A6-96BB-1BA8FB3690BB}" srcOrd="0" destOrd="0" presId="urn:microsoft.com/office/officeart/2005/8/layout/hProcess10"/>
    <dgm:cxn modelId="{C1AA8B60-1713-4CF2-A34D-D003595F7F2B}" type="presOf" srcId="{3F66B482-D290-411B-9641-1FD01BBD31CB}" destId="{A24E42B8-A95F-45F5-83AA-513865F9E6C5}" srcOrd="0" destOrd="0" presId="urn:microsoft.com/office/officeart/2005/8/layout/hProcess10"/>
    <dgm:cxn modelId="{A2CF9735-151D-42A8-888B-35BD609EA886}" srcId="{F2577D95-DFCA-49F4-83C9-7CE40EB02848}" destId="{6CACCDF0-B042-456A-9043-9EE0A04E00D3}" srcOrd="2" destOrd="0" parTransId="{0B2544AE-BCC9-454A-B2C5-5AC34905924C}" sibTransId="{C3D6A328-E69B-44AD-81F5-8C0311BA270E}"/>
    <dgm:cxn modelId="{4056D239-57E5-4FA0-B6D4-07CCCCECF6F4}" srcId="{F2577D95-DFCA-49F4-83C9-7CE40EB02848}" destId="{C92A319D-4907-4E2E-8035-77601E3CA15B}" srcOrd="0" destOrd="0" parTransId="{069FCF16-92BB-4E0B-8BEF-7873D90F2A2C}" sibTransId="{F1E3ACD7-ECFC-4277-86DA-3A30973C84EB}"/>
    <dgm:cxn modelId="{48407A93-AEA7-4DFB-AB6F-7849FE09BBC4}" type="presOf" srcId="{E48042AD-D376-4488-BFE2-3F0C56881215}" destId="{AB40A6D0-05EC-4562-8342-DD0DC50E495F}" srcOrd="0" destOrd="0" presId="urn:microsoft.com/office/officeart/2005/8/layout/hProcess10"/>
    <dgm:cxn modelId="{FB080DA1-4717-4940-ADC5-A07474017B53}" type="presOf" srcId="{C3D6A328-E69B-44AD-81F5-8C0311BA270E}" destId="{6CF95500-388B-4477-817B-0BC981B71594}" srcOrd="1" destOrd="0" presId="urn:microsoft.com/office/officeart/2005/8/layout/hProcess10"/>
    <dgm:cxn modelId="{C36B5A6F-8AAF-43EB-AAB0-ED4810E47337}" type="presOf" srcId="{C3D6A328-E69B-44AD-81F5-8C0311BA270E}" destId="{BD064BC4-C14B-4A25-8CCC-67A7DC568D82}" srcOrd="0" destOrd="0" presId="urn:microsoft.com/office/officeart/2005/8/layout/hProcess10"/>
    <dgm:cxn modelId="{E9E94D78-40DE-46A4-8334-CECDACFB4705}" type="presOf" srcId="{F2577D95-DFCA-49F4-83C9-7CE40EB02848}" destId="{903134D0-3225-45D3-9D49-2FF237719D98}" srcOrd="0" destOrd="0" presId="urn:microsoft.com/office/officeart/2005/8/layout/hProcess10"/>
    <dgm:cxn modelId="{3C39C498-9568-402B-9247-2F12307CEEA0}" srcId="{F2577D95-DFCA-49F4-83C9-7CE40EB02848}" destId="{3F66B482-D290-411B-9641-1FD01BBD31CB}" srcOrd="1" destOrd="0" parTransId="{72525D6D-9FC9-4A8D-A442-4277B1EF3854}" sibTransId="{87EF81DC-2DAE-425F-B53C-BF48659C7A10}"/>
    <dgm:cxn modelId="{980D93E7-ED25-42B5-881E-E952CD1505E2}" type="presParOf" srcId="{903134D0-3225-45D3-9D49-2FF237719D98}" destId="{531BA8E2-6EFB-4661-879B-30CD5CFD6749}" srcOrd="0" destOrd="0" presId="urn:microsoft.com/office/officeart/2005/8/layout/hProcess10"/>
    <dgm:cxn modelId="{F50D0866-324C-4DFF-9E5A-BDA0B44CF744}" type="presParOf" srcId="{531BA8E2-6EFB-4661-879B-30CD5CFD6749}" destId="{4D4362BB-EDF5-4AEA-9055-4DEED97E5EE8}" srcOrd="0" destOrd="0" presId="urn:microsoft.com/office/officeart/2005/8/layout/hProcess10"/>
    <dgm:cxn modelId="{0240C41B-6871-4D71-BC08-6EC0A0D811CF}" type="presParOf" srcId="{531BA8E2-6EFB-4661-879B-30CD5CFD6749}" destId="{0D637687-7DA9-40A6-96BB-1BA8FB3690BB}" srcOrd="1" destOrd="0" presId="urn:microsoft.com/office/officeart/2005/8/layout/hProcess10"/>
    <dgm:cxn modelId="{FF9F3C60-3FFC-4712-AE28-5BBFBA38B055}" type="presParOf" srcId="{903134D0-3225-45D3-9D49-2FF237719D98}" destId="{BAC22566-98D0-4EF7-B394-CADD80AC5129}" srcOrd="1" destOrd="0" presId="urn:microsoft.com/office/officeart/2005/8/layout/hProcess10"/>
    <dgm:cxn modelId="{80F01493-7225-4D29-BF8E-CBB1D2C7AAF3}" type="presParOf" srcId="{BAC22566-98D0-4EF7-B394-CADD80AC5129}" destId="{BC916A5E-F7D4-4CA5-8344-9B5636985807}" srcOrd="0" destOrd="0" presId="urn:microsoft.com/office/officeart/2005/8/layout/hProcess10"/>
    <dgm:cxn modelId="{8A7AE218-3566-4593-81CF-13B18914F3E9}" type="presParOf" srcId="{903134D0-3225-45D3-9D49-2FF237719D98}" destId="{A2850BF4-8E95-4D35-B643-4C0C9681DF9D}" srcOrd="2" destOrd="0" presId="urn:microsoft.com/office/officeart/2005/8/layout/hProcess10"/>
    <dgm:cxn modelId="{40E02FF9-4061-4E19-8CC4-3D492A519939}" type="presParOf" srcId="{A2850BF4-8E95-4D35-B643-4C0C9681DF9D}" destId="{1EA0DC50-FC75-46EF-B26F-641DAB60F015}" srcOrd="0" destOrd="0" presId="urn:microsoft.com/office/officeart/2005/8/layout/hProcess10"/>
    <dgm:cxn modelId="{15E87BD1-0C55-44FB-8B48-AF2C8CD89567}" type="presParOf" srcId="{A2850BF4-8E95-4D35-B643-4C0C9681DF9D}" destId="{A24E42B8-A95F-45F5-83AA-513865F9E6C5}" srcOrd="1" destOrd="0" presId="urn:microsoft.com/office/officeart/2005/8/layout/hProcess10"/>
    <dgm:cxn modelId="{29ADE59D-C49C-4F39-895E-EFE27DCDC66D}" type="presParOf" srcId="{903134D0-3225-45D3-9D49-2FF237719D98}" destId="{D5CBE48B-6469-44D1-A5BE-AC70D2C534FA}" srcOrd="3" destOrd="0" presId="urn:microsoft.com/office/officeart/2005/8/layout/hProcess10"/>
    <dgm:cxn modelId="{CC50A3B6-225C-4749-A34E-DF152E3AD819}" type="presParOf" srcId="{D5CBE48B-6469-44D1-A5BE-AC70D2C534FA}" destId="{73BDB31E-A8F6-4EC6-87FF-3AB255793CE6}" srcOrd="0" destOrd="0" presId="urn:microsoft.com/office/officeart/2005/8/layout/hProcess10"/>
    <dgm:cxn modelId="{93B34004-C9F8-4B6D-8219-6E8643CED3FC}" type="presParOf" srcId="{903134D0-3225-45D3-9D49-2FF237719D98}" destId="{175567FB-78DE-42EB-8395-141390C9F666}" srcOrd="4" destOrd="0" presId="urn:microsoft.com/office/officeart/2005/8/layout/hProcess10"/>
    <dgm:cxn modelId="{9469F85C-9AEF-4F4F-9E18-B3E141E10456}" type="presParOf" srcId="{175567FB-78DE-42EB-8395-141390C9F666}" destId="{2AF68AD7-0B1E-49AD-9B72-EFEB44273681}" srcOrd="0" destOrd="0" presId="urn:microsoft.com/office/officeart/2005/8/layout/hProcess10"/>
    <dgm:cxn modelId="{74208038-5263-4956-9493-52D0E0375557}" type="presParOf" srcId="{175567FB-78DE-42EB-8395-141390C9F666}" destId="{E106C55B-879B-4040-8E32-97CF3335D42C}" srcOrd="1" destOrd="0" presId="urn:microsoft.com/office/officeart/2005/8/layout/hProcess10"/>
    <dgm:cxn modelId="{24EDD23B-880E-491B-BE50-7955677C0078}" type="presParOf" srcId="{903134D0-3225-45D3-9D49-2FF237719D98}" destId="{BD064BC4-C14B-4A25-8CCC-67A7DC568D82}" srcOrd="5" destOrd="0" presId="urn:microsoft.com/office/officeart/2005/8/layout/hProcess10"/>
    <dgm:cxn modelId="{4B114DDE-9FD1-4CE3-850F-4DBD65A5D376}" type="presParOf" srcId="{BD064BC4-C14B-4A25-8CCC-67A7DC568D82}" destId="{6CF95500-388B-4477-817B-0BC981B71594}" srcOrd="0" destOrd="0" presId="urn:microsoft.com/office/officeart/2005/8/layout/hProcess10"/>
    <dgm:cxn modelId="{EAF32D58-F50F-41BB-B1AF-24F59DD4665F}" type="presParOf" srcId="{903134D0-3225-45D3-9D49-2FF237719D98}" destId="{D855EA41-4FD8-443A-AFA2-EF4FAE71C8F6}" srcOrd="6" destOrd="0" presId="urn:microsoft.com/office/officeart/2005/8/layout/hProcess10"/>
    <dgm:cxn modelId="{AE41C090-BF8C-4DF0-96B7-154ACDA94CC5}" type="presParOf" srcId="{D855EA41-4FD8-443A-AFA2-EF4FAE71C8F6}" destId="{3682E7AD-6675-48CF-89F8-641ACFC902CE}" srcOrd="0" destOrd="0" presId="urn:microsoft.com/office/officeart/2005/8/layout/hProcess10"/>
    <dgm:cxn modelId="{006689A4-05BE-4907-B7BC-52E816B34D7D}" type="presParOf" srcId="{D855EA41-4FD8-443A-AFA2-EF4FAE71C8F6}" destId="{AB40A6D0-05EC-4562-8342-DD0DC50E495F}" srcOrd="1" destOrd="0" presId="urn:microsoft.com/office/officeart/2005/8/layout/hProcess10"/>
  </dgm:cxnLst>
  <dgm:bg/>
  <dgm:whole/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18D197-5563-47DB-B553-186EFB54D099}" type="doc">
      <dgm:prSet loTypeId="urn:microsoft.com/office/officeart/2008/layout/VerticalAccentList" loCatId="list" qsTypeId="urn:microsoft.com/office/officeart/2005/8/quickstyle/simple1#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3C0B1BA-EA72-4B2C-8C43-822191FFCF63}">
      <dgm:prSet phldrT="[Текст]"/>
      <dgm:spPr/>
      <dgm:t>
        <a:bodyPr/>
        <a:lstStyle/>
        <a:p>
          <a:r>
            <a:rPr lang="ru-RU" dirty="0" smtClean="0"/>
            <a:t>Литературные тропы</a:t>
          </a:r>
          <a:endParaRPr lang="ru-RU" dirty="0"/>
        </a:p>
      </dgm:t>
    </dgm:pt>
    <dgm:pt modelId="{8F5258B1-33FC-40B5-8D0B-AEA7E68B181B}" type="parTrans" cxnId="{88DD6CB9-F243-428F-999A-71330C0E55FC}">
      <dgm:prSet/>
      <dgm:spPr/>
      <dgm:t>
        <a:bodyPr/>
        <a:lstStyle/>
        <a:p>
          <a:endParaRPr lang="ru-RU"/>
        </a:p>
      </dgm:t>
    </dgm:pt>
    <dgm:pt modelId="{B2BB3EC9-2960-4B69-9152-CD504E894120}" type="sibTrans" cxnId="{88DD6CB9-F243-428F-999A-71330C0E55FC}">
      <dgm:prSet/>
      <dgm:spPr/>
      <dgm:t>
        <a:bodyPr/>
        <a:lstStyle/>
        <a:p>
          <a:endParaRPr lang="ru-RU"/>
        </a:p>
      </dgm:t>
    </dgm:pt>
    <dgm:pt modelId="{CC434A4E-8EE2-48FB-9DE3-09517495F006}">
      <dgm:prSet phldrT="[Текст]"/>
      <dgm:spPr/>
      <dgm:t>
        <a:bodyPr/>
        <a:lstStyle/>
        <a:p>
          <a:r>
            <a:rPr lang="ru-RU" dirty="0" smtClean="0"/>
            <a:t>Писатели</a:t>
          </a:r>
          <a:endParaRPr lang="ru-RU" dirty="0"/>
        </a:p>
      </dgm:t>
    </dgm:pt>
    <dgm:pt modelId="{C04B7570-0AF7-4750-BC7E-11D3A83C224C}" type="parTrans" cxnId="{9950D49F-2669-424A-BB1C-C125D480F6FB}">
      <dgm:prSet/>
      <dgm:spPr/>
      <dgm:t>
        <a:bodyPr/>
        <a:lstStyle/>
        <a:p>
          <a:endParaRPr lang="ru-RU"/>
        </a:p>
      </dgm:t>
    </dgm:pt>
    <dgm:pt modelId="{5D776A85-DF78-4DC1-B409-41C4D4B9564C}" type="sibTrans" cxnId="{9950D49F-2669-424A-BB1C-C125D480F6FB}">
      <dgm:prSet/>
      <dgm:spPr/>
      <dgm:t>
        <a:bodyPr/>
        <a:lstStyle/>
        <a:p>
          <a:endParaRPr lang="ru-RU"/>
        </a:p>
      </dgm:t>
    </dgm:pt>
    <dgm:pt modelId="{C68F71DF-8DF9-47E8-8659-398B5121D85B}">
      <dgm:prSet phldrT="[Текст]" custT="1"/>
      <dgm:spPr/>
      <dgm:t>
        <a:bodyPr/>
        <a:lstStyle/>
        <a:p>
          <a:r>
            <a:rPr lang="ru-RU" sz="1200" dirty="0" smtClean="0"/>
            <a:t>Издательства</a:t>
          </a:r>
        </a:p>
        <a:p>
          <a:r>
            <a:rPr lang="ru-RU" sz="1200" dirty="0" smtClean="0"/>
            <a:t>Редакторы</a:t>
          </a:r>
        </a:p>
        <a:p>
          <a:r>
            <a:rPr lang="ru-RU" sz="1200" dirty="0" smtClean="0"/>
            <a:t>Типографии</a:t>
          </a:r>
        </a:p>
        <a:p>
          <a:r>
            <a:rPr lang="ru-RU" sz="1200" dirty="0" smtClean="0"/>
            <a:t>Книжные магазины</a:t>
          </a:r>
          <a:endParaRPr lang="ru-RU" sz="1200" dirty="0"/>
        </a:p>
      </dgm:t>
    </dgm:pt>
    <dgm:pt modelId="{74135DAF-449D-4981-A8A0-6A249073AF8B}" type="parTrans" cxnId="{F485CD67-56D2-4860-9C58-8D1E3EF28A00}">
      <dgm:prSet/>
      <dgm:spPr/>
      <dgm:t>
        <a:bodyPr/>
        <a:lstStyle/>
        <a:p>
          <a:endParaRPr lang="ru-RU"/>
        </a:p>
      </dgm:t>
    </dgm:pt>
    <dgm:pt modelId="{0829CDCE-AE0B-4DF2-9E40-3055B3D02B61}" type="sibTrans" cxnId="{F485CD67-56D2-4860-9C58-8D1E3EF28A00}">
      <dgm:prSet/>
      <dgm:spPr/>
      <dgm:t>
        <a:bodyPr/>
        <a:lstStyle/>
        <a:p>
          <a:endParaRPr lang="ru-RU"/>
        </a:p>
      </dgm:t>
    </dgm:pt>
    <dgm:pt modelId="{4573A182-F516-481C-9BBE-E69C650CC1D1}">
      <dgm:prSet/>
      <dgm:spPr/>
      <dgm:t>
        <a:bodyPr/>
        <a:lstStyle/>
        <a:p>
          <a:r>
            <a:rPr lang="ru-RU" dirty="0" smtClean="0"/>
            <a:t>Книжная индустрия</a:t>
          </a:r>
        </a:p>
      </dgm:t>
    </dgm:pt>
    <dgm:pt modelId="{1BBA56BD-CDBE-41C6-A9E6-A84C7641DAA2}" type="parTrans" cxnId="{CE83BCFC-93C2-4432-9C2F-E42CB62ADFBC}">
      <dgm:prSet/>
      <dgm:spPr/>
      <dgm:t>
        <a:bodyPr/>
        <a:lstStyle/>
        <a:p>
          <a:endParaRPr lang="ru-RU"/>
        </a:p>
      </dgm:t>
    </dgm:pt>
    <dgm:pt modelId="{82111788-24AF-4185-95A0-00C2C1B72E35}" type="sibTrans" cxnId="{CE83BCFC-93C2-4432-9C2F-E42CB62ADFBC}">
      <dgm:prSet/>
      <dgm:spPr/>
      <dgm:t>
        <a:bodyPr/>
        <a:lstStyle/>
        <a:p>
          <a:endParaRPr lang="ru-RU"/>
        </a:p>
      </dgm:t>
    </dgm:pt>
    <dgm:pt modelId="{242DF21A-F415-4902-B3CD-1FACB3A3FEE6}">
      <dgm:prSet custT="1"/>
      <dgm:spPr/>
      <dgm:t>
        <a:bodyPr/>
        <a:lstStyle/>
        <a:p>
          <a:r>
            <a:rPr lang="ru-RU" sz="1200" dirty="0" smtClean="0"/>
            <a:t>Указатели: географический, алфавитный</a:t>
          </a:r>
        </a:p>
      </dgm:t>
    </dgm:pt>
    <dgm:pt modelId="{06E00151-62A4-4FEF-93F4-8ABF5EFCFA69}" type="parTrans" cxnId="{F854FBE8-F3F5-4D64-A6DB-F1B16590A5BE}">
      <dgm:prSet/>
      <dgm:spPr/>
      <dgm:t>
        <a:bodyPr/>
        <a:lstStyle/>
        <a:p>
          <a:endParaRPr lang="ru-RU"/>
        </a:p>
      </dgm:t>
    </dgm:pt>
    <dgm:pt modelId="{AABCCD6B-B738-4130-8EB3-2321EB9C3B4C}" type="sibTrans" cxnId="{F854FBE8-F3F5-4D64-A6DB-F1B16590A5BE}">
      <dgm:prSet/>
      <dgm:spPr/>
      <dgm:t>
        <a:bodyPr/>
        <a:lstStyle/>
        <a:p>
          <a:endParaRPr lang="ru-RU"/>
        </a:p>
      </dgm:t>
    </dgm:pt>
    <dgm:pt modelId="{3FD94AA6-948C-49BA-AC5A-A1CCA7FC1FE7}">
      <dgm:prSet custT="1"/>
      <dgm:spPr/>
      <dgm:t>
        <a:bodyPr/>
        <a:lstStyle/>
        <a:p>
          <a:r>
            <a:rPr lang="ru-RU" sz="1200" dirty="0" smtClean="0"/>
            <a:t>Премии, конкурсы, проекты</a:t>
          </a:r>
          <a:endParaRPr lang="ru-RU" sz="1200" dirty="0"/>
        </a:p>
      </dgm:t>
    </dgm:pt>
    <dgm:pt modelId="{CE481A53-EDD7-47F1-8937-1DB4D3A2519E}" type="parTrans" cxnId="{E86A48C7-CA88-4A42-BAFB-936E96740006}">
      <dgm:prSet/>
      <dgm:spPr/>
      <dgm:t>
        <a:bodyPr/>
        <a:lstStyle/>
        <a:p>
          <a:endParaRPr lang="ru-RU"/>
        </a:p>
      </dgm:t>
    </dgm:pt>
    <dgm:pt modelId="{CE144197-89D1-48C5-A4EB-8C515427E7E0}" type="sibTrans" cxnId="{E86A48C7-CA88-4A42-BAFB-936E96740006}">
      <dgm:prSet/>
      <dgm:spPr/>
      <dgm:t>
        <a:bodyPr/>
        <a:lstStyle/>
        <a:p>
          <a:endParaRPr lang="ru-RU"/>
        </a:p>
      </dgm:t>
    </dgm:pt>
    <dgm:pt modelId="{0AC563E8-A528-4139-87C7-8F2C5AAD5F7D}">
      <dgm:prSet custT="1"/>
      <dgm:spPr/>
      <dgm:t>
        <a:bodyPr/>
        <a:lstStyle/>
        <a:p>
          <a:r>
            <a:rPr lang="ru-RU" sz="1200" dirty="0" smtClean="0"/>
            <a:t>Молодые литераторы </a:t>
          </a:r>
          <a:r>
            <a:rPr lang="ru-RU" sz="1200" dirty="0" err="1" smtClean="0"/>
            <a:t>Псковщины</a:t>
          </a:r>
          <a:endParaRPr lang="ru-RU" sz="1200" dirty="0"/>
        </a:p>
      </dgm:t>
    </dgm:pt>
    <dgm:pt modelId="{708402F7-1CBF-4D17-BF91-3128F8493B3B}" type="parTrans" cxnId="{2A52A57F-1D00-44D2-9380-BB5B4E667D01}">
      <dgm:prSet/>
      <dgm:spPr/>
      <dgm:t>
        <a:bodyPr/>
        <a:lstStyle/>
        <a:p>
          <a:endParaRPr lang="ru-RU"/>
        </a:p>
      </dgm:t>
    </dgm:pt>
    <dgm:pt modelId="{DA0EC21D-B0C3-41B9-AD58-D5C198D507E2}" type="sibTrans" cxnId="{2A52A57F-1D00-44D2-9380-BB5B4E667D01}">
      <dgm:prSet/>
      <dgm:spPr/>
      <dgm:t>
        <a:bodyPr/>
        <a:lstStyle/>
        <a:p>
          <a:endParaRPr lang="ru-RU"/>
        </a:p>
      </dgm:t>
    </dgm:pt>
    <dgm:pt modelId="{04088899-1885-4B3D-9FB1-8E5DAC3DF212}">
      <dgm:prSet custT="1"/>
      <dgm:spPr/>
      <dgm:t>
        <a:bodyPr/>
        <a:lstStyle/>
        <a:p>
          <a:r>
            <a:rPr lang="ru-RU" sz="1200" dirty="0" smtClean="0"/>
            <a:t>Электронная библиотека псковского писателя</a:t>
          </a:r>
          <a:endParaRPr lang="ru-RU" sz="1200" dirty="0"/>
        </a:p>
      </dgm:t>
    </dgm:pt>
    <dgm:pt modelId="{3B8BC680-4035-4BCD-8AA9-6D550F274B31}" type="parTrans" cxnId="{A9529961-9390-46F2-8B9B-46E964FB774E}">
      <dgm:prSet/>
      <dgm:spPr/>
      <dgm:t>
        <a:bodyPr/>
        <a:lstStyle/>
        <a:p>
          <a:endParaRPr lang="ru-RU"/>
        </a:p>
      </dgm:t>
    </dgm:pt>
    <dgm:pt modelId="{A3B2D955-6002-4D21-9A99-2D1570F3E7A1}" type="sibTrans" cxnId="{A9529961-9390-46F2-8B9B-46E964FB774E}">
      <dgm:prSet/>
      <dgm:spPr/>
      <dgm:t>
        <a:bodyPr/>
        <a:lstStyle/>
        <a:p>
          <a:endParaRPr lang="ru-RU"/>
        </a:p>
      </dgm:t>
    </dgm:pt>
    <dgm:pt modelId="{DD7D29DC-F197-4D32-95C7-D699441410CC}">
      <dgm:prSet custT="1"/>
      <dgm:spPr/>
      <dgm:t>
        <a:bodyPr/>
        <a:lstStyle/>
        <a:p>
          <a:r>
            <a:rPr lang="ru-RU" sz="1200" dirty="0" smtClean="0"/>
            <a:t>Литературный календарь дат и событий</a:t>
          </a:r>
        </a:p>
      </dgm:t>
    </dgm:pt>
    <dgm:pt modelId="{CA99C791-0A08-4650-9770-A4103C19FF2E}" type="parTrans" cxnId="{6314BE67-CCDF-4251-B558-C8F9B2BED7B2}">
      <dgm:prSet/>
      <dgm:spPr/>
      <dgm:t>
        <a:bodyPr/>
        <a:lstStyle/>
        <a:p>
          <a:endParaRPr lang="ru-RU"/>
        </a:p>
      </dgm:t>
    </dgm:pt>
    <dgm:pt modelId="{03AF3EF3-13FC-4EBB-B781-312E88EB141D}" type="sibTrans" cxnId="{6314BE67-CCDF-4251-B558-C8F9B2BED7B2}">
      <dgm:prSet/>
      <dgm:spPr/>
      <dgm:t>
        <a:bodyPr/>
        <a:lstStyle/>
        <a:p>
          <a:endParaRPr lang="ru-RU"/>
        </a:p>
      </dgm:t>
    </dgm:pt>
    <dgm:pt modelId="{2D49B4A3-5F16-46F7-9FB8-1F8B980472A3}">
      <dgm:prSet custT="1"/>
      <dgm:spPr/>
      <dgm:t>
        <a:bodyPr/>
        <a:lstStyle/>
        <a:p>
          <a:r>
            <a:rPr lang="ru-RU" sz="1200" dirty="0" smtClean="0"/>
            <a:t>Краеведческие книги</a:t>
          </a:r>
        </a:p>
      </dgm:t>
    </dgm:pt>
    <dgm:pt modelId="{03AA74A0-5A89-42D2-85E3-E6472224F3F0}" type="parTrans" cxnId="{5AACDF9B-5131-4189-AB06-C1D17806D1D1}">
      <dgm:prSet/>
      <dgm:spPr/>
      <dgm:t>
        <a:bodyPr/>
        <a:lstStyle/>
        <a:p>
          <a:endParaRPr lang="ru-RU"/>
        </a:p>
      </dgm:t>
    </dgm:pt>
    <dgm:pt modelId="{3B1E7755-DA1F-400B-B7C3-453CDBC4EA25}" type="sibTrans" cxnId="{5AACDF9B-5131-4189-AB06-C1D17806D1D1}">
      <dgm:prSet/>
      <dgm:spPr/>
      <dgm:t>
        <a:bodyPr/>
        <a:lstStyle/>
        <a:p>
          <a:endParaRPr lang="ru-RU"/>
        </a:p>
      </dgm:t>
    </dgm:pt>
    <dgm:pt modelId="{A85FDA5F-E300-4101-98D1-D167FEA7DED8}">
      <dgm:prSet custT="1"/>
      <dgm:spPr/>
      <dgm:t>
        <a:bodyPr/>
        <a:lstStyle/>
        <a:p>
          <a:r>
            <a:rPr lang="ru-RU" sz="1200" dirty="0" smtClean="0"/>
            <a:t>Новости</a:t>
          </a:r>
        </a:p>
      </dgm:t>
    </dgm:pt>
    <dgm:pt modelId="{FAE51BB2-975B-4029-9A33-3F00AA311247}" type="parTrans" cxnId="{CDAE6B9D-A36A-49EA-A4D8-24D531508A47}">
      <dgm:prSet/>
      <dgm:spPr/>
      <dgm:t>
        <a:bodyPr/>
        <a:lstStyle/>
        <a:p>
          <a:endParaRPr lang="ru-RU"/>
        </a:p>
      </dgm:t>
    </dgm:pt>
    <dgm:pt modelId="{2083983F-41E7-4880-83AF-56792BE0F440}" type="sibTrans" cxnId="{CDAE6B9D-A36A-49EA-A4D8-24D531508A47}">
      <dgm:prSet/>
      <dgm:spPr/>
      <dgm:t>
        <a:bodyPr/>
        <a:lstStyle/>
        <a:p>
          <a:endParaRPr lang="ru-RU"/>
        </a:p>
      </dgm:t>
    </dgm:pt>
    <dgm:pt modelId="{0A55463F-6379-4869-A9A1-C0742A0C4256}" type="pres">
      <dgm:prSet presAssocID="{BA18D197-5563-47DB-B553-186EFB54D09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63D64406-FC11-41DE-841E-6441A84454CF}" type="pres">
      <dgm:prSet presAssocID="{53C0B1BA-EA72-4B2C-8C43-822191FFCF63}" presName="parenttextcomposite" presStyleCnt="0"/>
      <dgm:spPr/>
    </dgm:pt>
    <dgm:pt modelId="{3FCDF6B5-2C19-430F-A046-923545DC2D0D}" type="pres">
      <dgm:prSet presAssocID="{53C0B1BA-EA72-4B2C-8C43-822191FFCF63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DE1E0-A79F-4F9B-8B9B-02917A106B48}" type="pres">
      <dgm:prSet presAssocID="{53C0B1BA-EA72-4B2C-8C43-822191FFCF63}" presName="composite" presStyleCnt="0"/>
      <dgm:spPr/>
    </dgm:pt>
    <dgm:pt modelId="{89D477AE-6900-4444-9203-18C4D5F11C3F}" type="pres">
      <dgm:prSet presAssocID="{53C0B1BA-EA72-4B2C-8C43-822191FFCF63}" presName="chevron1" presStyleLbl="alignNode1" presStyleIdx="0" presStyleCnt="21"/>
      <dgm:spPr/>
    </dgm:pt>
    <dgm:pt modelId="{250900D2-6C99-4A5B-89D3-A9000257D0F6}" type="pres">
      <dgm:prSet presAssocID="{53C0B1BA-EA72-4B2C-8C43-822191FFCF63}" presName="chevron2" presStyleLbl="alignNode1" presStyleIdx="1" presStyleCnt="21"/>
      <dgm:spPr/>
    </dgm:pt>
    <dgm:pt modelId="{C91377C3-9FE8-4399-AD6B-196C83F7C46D}" type="pres">
      <dgm:prSet presAssocID="{53C0B1BA-EA72-4B2C-8C43-822191FFCF63}" presName="chevron3" presStyleLbl="alignNode1" presStyleIdx="2" presStyleCnt="21"/>
      <dgm:spPr/>
    </dgm:pt>
    <dgm:pt modelId="{AB3780AA-B7A1-4878-A7BC-EA920306F495}" type="pres">
      <dgm:prSet presAssocID="{53C0B1BA-EA72-4B2C-8C43-822191FFCF63}" presName="chevron4" presStyleLbl="alignNode1" presStyleIdx="3" presStyleCnt="21"/>
      <dgm:spPr/>
    </dgm:pt>
    <dgm:pt modelId="{79A9837E-355C-4E72-AF00-CFA441BF56D2}" type="pres">
      <dgm:prSet presAssocID="{53C0B1BA-EA72-4B2C-8C43-822191FFCF63}" presName="chevron5" presStyleLbl="alignNode1" presStyleIdx="4" presStyleCnt="21"/>
      <dgm:spPr/>
    </dgm:pt>
    <dgm:pt modelId="{DEE88CE3-121C-4B65-B076-B6237A9A3499}" type="pres">
      <dgm:prSet presAssocID="{53C0B1BA-EA72-4B2C-8C43-822191FFCF63}" presName="chevron6" presStyleLbl="alignNode1" presStyleIdx="5" presStyleCnt="21"/>
      <dgm:spPr/>
    </dgm:pt>
    <dgm:pt modelId="{F4DB0F0B-0C1D-41B9-A1DC-C943F41FE970}" type="pres">
      <dgm:prSet presAssocID="{53C0B1BA-EA72-4B2C-8C43-822191FFCF63}" presName="chevron7" presStyleLbl="alignNode1" presStyleIdx="6" presStyleCnt="21"/>
      <dgm:spPr/>
    </dgm:pt>
    <dgm:pt modelId="{FAA91C33-54DA-4D52-B3E2-11C4D934D537}" type="pres">
      <dgm:prSet presAssocID="{53C0B1BA-EA72-4B2C-8C43-822191FFCF63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80E23-5139-43C7-9E45-CF7702159035}" type="pres">
      <dgm:prSet presAssocID="{B2BB3EC9-2960-4B69-9152-CD504E894120}" presName="sibTrans" presStyleCnt="0"/>
      <dgm:spPr/>
    </dgm:pt>
    <dgm:pt modelId="{58BBC336-4C40-4D46-B8E0-0F174773B933}" type="pres">
      <dgm:prSet presAssocID="{4573A182-F516-481C-9BBE-E69C650CC1D1}" presName="parenttextcomposite" presStyleCnt="0"/>
      <dgm:spPr/>
    </dgm:pt>
    <dgm:pt modelId="{52E5F2CC-6FE4-41C9-ABF9-8DE7ADE394A4}" type="pres">
      <dgm:prSet presAssocID="{4573A182-F516-481C-9BBE-E69C650CC1D1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62056-313C-4192-94C5-E7BDC87F65D4}" type="pres">
      <dgm:prSet presAssocID="{4573A182-F516-481C-9BBE-E69C650CC1D1}" presName="composite" presStyleCnt="0"/>
      <dgm:spPr/>
    </dgm:pt>
    <dgm:pt modelId="{CCE01BF3-FEE8-4B33-B7AE-90FFDF333258}" type="pres">
      <dgm:prSet presAssocID="{4573A182-F516-481C-9BBE-E69C650CC1D1}" presName="chevron1" presStyleLbl="alignNode1" presStyleIdx="7" presStyleCnt="21"/>
      <dgm:spPr/>
    </dgm:pt>
    <dgm:pt modelId="{81AB3DF5-AE2A-4522-B842-5CCB0AA2E901}" type="pres">
      <dgm:prSet presAssocID="{4573A182-F516-481C-9BBE-E69C650CC1D1}" presName="chevron2" presStyleLbl="alignNode1" presStyleIdx="8" presStyleCnt="21"/>
      <dgm:spPr/>
    </dgm:pt>
    <dgm:pt modelId="{640EE73C-1850-403B-B820-FD0DDFC0F0BF}" type="pres">
      <dgm:prSet presAssocID="{4573A182-F516-481C-9BBE-E69C650CC1D1}" presName="chevron3" presStyleLbl="alignNode1" presStyleIdx="9" presStyleCnt="21"/>
      <dgm:spPr/>
    </dgm:pt>
    <dgm:pt modelId="{EE16DB9E-5673-420F-ACD5-AF13C3E2CAA8}" type="pres">
      <dgm:prSet presAssocID="{4573A182-F516-481C-9BBE-E69C650CC1D1}" presName="chevron4" presStyleLbl="alignNode1" presStyleIdx="10" presStyleCnt="21"/>
      <dgm:spPr/>
    </dgm:pt>
    <dgm:pt modelId="{16217EF9-610C-440E-9EF8-274662971EE4}" type="pres">
      <dgm:prSet presAssocID="{4573A182-F516-481C-9BBE-E69C650CC1D1}" presName="chevron5" presStyleLbl="alignNode1" presStyleIdx="11" presStyleCnt="21"/>
      <dgm:spPr/>
    </dgm:pt>
    <dgm:pt modelId="{3B4DF006-890A-43D4-A33B-C1F248744E84}" type="pres">
      <dgm:prSet presAssocID="{4573A182-F516-481C-9BBE-E69C650CC1D1}" presName="chevron6" presStyleLbl="alignNode1" presStyleIdx="12" presStyleCnt="21"/>
      <dgm:spPr/>
    </dgm:pt>
    <dgm:pt modelId="{F61628DB-4B61-46F6-A5C5-EE4B6B7F4C3C}" type="pres">
      <dgm:prSet presAssocID="{4573A182-F516-481C-9BBE-E69C650CC1D1}" presName="chevron7" presStyleLbl="alignNode1" presStyleIdx="13" presStyleCnt="21"/>
      <dgm:spPr/>
    </dgm:pt>
    <dgm:pt modelId="{785E2676-BC77-432C-B4F1-C51E1FFE4B89}" type="pres">
      <dgm:prSet presAssocID="{4573A182-F516-481C-9BBE-E69C650CC1D1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34B6F-885E-4C02-9EDC-E9E126FB0EBE}" type="pres">
      <dgm:prSet presAssocID="{82111788-24AF-4185-95A0-00C2C1B72E35}" presName="sibTrans" presStyleCnt="0"/>
      <dgm:spPr/>
    </dgm:pt>
    <dgm:pt modelId="{AEFD3F31-B8A1-4589-8281-F34D3C606B1A}" type="pres">
      <dgm:prSet presAssocID="{CC434A4E-8EE2-48FB-9DE3-09517495F006}" presName="parenttextcomposite" presStyleCnt="0"/>
      <dgm:spPr/>
    </dgm:pt>
    <dgm:pt modelId="{AFF59590-C017-45E4-A542-3753A8325C2D}" type="pres">
      <dgm:prSet presAssocID="{CC434A4E-8EE2-48FB-9DE3-09517495F006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DD44C-C570-4B3A-8464-7183582BB216}" type="pres">
      <dgm:prSet presAssocID="{CC434A4E-8EE2-48FB-9DE3-09517495F006}" presName="composite" presStyleCnt="0"/>
      <dgm:spPr/>
    </dgm:pt>
    <dgm:pt modelId="{E99D0CB5-CDB2-4ADE-8E90-3DB31828DF45}" type="pres">
      <dgm:prSet presAssocID="{CC434A4E-8EE2-48FB-9DE3-09517495F006}" presName="chevron1" presStyleLbl="alignNode1" presStyleIdx="14" presStyleCnt="21"/>
      <dgm:spPr/>
    </dgm:pt>
    <dgm:pt modelId="{A7E24CD0-465D-4867-8AC5-D5BF8AB4C080}" type="pres">
      <dgm:prSet presAssocID="{CC434A4E-8EE2-48FB-9DE3-09517495F006}" presName="chevron2" presStyleLbl="alignNode1" presStyleIdx="15" presStyleCnt="21"/>
      <dgm:spPr/>
    </dgm:pt>
    <dgm:pt modelId="{B9C7C0E6-3D15-4DAA-B0B3-DDB303300D4E}" type="pres">
      <dgm:prSet presAssocID="{CC434A4E-8EE2-48FB-9DE3-09517495F006}" presName="chevron3" presStyleLbl="alignNode1" presStyleIdx="16" presStyleCnt="21"/>
      <dgm:spPr/>
    </dgm:pt>
    <dgm:pt modelId="{531E03E1-35A0-4C6B-8F3F-9332C627D552}" type="pres">
      <dgm:prSet presAssocID="{CC434A4E-8EE2-48FB-9DE3-09517495F006}" presName="chevron4" presStyleLbl="alignNode1" presStyleIdx="17" presStyleCnt="21"/>
      <dgm:spPr/>
    </dgm:pt>
    <dgm:pt modelId="{E2B6E5B5-D02C-4754-B8F1-82213493AD1A}" type="pres">
      <dgm:prSet presAssocID="{CC434A4E-8EE2-48FB-9DE3-09517495F006}" presName="chevron5" presStyleLbl="alignNode1" presStyleIdx="18" presStyleCnt="21"/>
      <dgm:spPr/>
    </dgm:pt>
    <dgm:pt modelId="{0980385B-6180-46EA-AF42-BBF445C9C31A}" type="pres">
      <dgm:prSet presAssocID="{CC434A4E-8EE2-48FB-9DE3-09517495F006}" presName="chevron6" presStyleLbl="alignNode1" presStyleIdx="19" presStyleCnt="21"/>
      <dgm:spPr/>
    </dgm:pt>
    <dgm:pt modelId="{05344BDF-8782-42CE-8874-0F98DB6F48E9}" type="pres">
      <dgm:prSet presAssocID="{CC434A4E-8EE2-48FB-9DE3-09517495F006}" presName="chevron7" presStyleLbl="alignNode1" presStyleIdx="20" presStyleCnt="21"/>
      <dgm:spPr/>
    </dgm:pt>
    <dgm:pt modelId="{F0BC0DEA-FD98-48BE-8277-B7806289119C}" type="pres">
      <dgm:prSet presAssocID="{CC434A4E-8EE2-48FB-9DE3-09517495F006}" presName="childtext" presStyleLbl="solidFgAcc1" presStyleIdx="2" presStyleCnt="3" custScaleY="8699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6A48C7-CA88-4A42-BAFB-936E96740006}" srcId="{CC434A4E-8EE2-48FB-9DE3-09517495F006}" destId="{3FD94AA6-948C-49BA-AC5A-A1CCA7FC1FE7}" srcOrd="0" destOrd="0" parTransId="{CE481A53-EDD7-47F1-8937-1DB4D3A2519E}" sibTransId="{CE144197-89D1-48C5-A4EB-8C515427E7E0}"/>
    <dgm:cxn modelId="{A9A2492C-C20A-46A6-A062-DD840076EEA5}" type="presOf" srcId="{04088899-1885-4B3D-9FB1-8E5DAC3DF212}" destId="{F0BC0DEA-FD98-48BE-8277-B7806289119C}" srcOrd="0" destOrd="2" presId="urn:microsoft.com/office/officeart/2008/layout/VerticalAccentList"/>
    <dgm:cxn modelId="{3B78AD35-2B1C-4D11-A582-BD76FED4F6DB}" type="presOf" srcId="{0AC563E8-A528-4139-87C7-8F2C5AAD5F7D}" destId="{F0BC0DEA-FD98-48BE-8277-B7806289119C}" srcOrd="0" destOrd="1" presId="urn:microsoft.com/office/officeart/2008/layout/VerticalAccentList"/>
    <dgm:cxn modelId="{F372E51E-1849-4810-A026-80EAABFBA72E}" type="presOf" srcId="{2D49B4A3-5F16-46F7-9FB8-1F8B980472A3}" destId="{FAA91C33-54DA-4D52-B3E2-11C4D934D537}" srcOrd="0" destOrd="3" presId="urn:microsoft.com/office/officeart/2008/layout/VerticalAccentList"/>
    <dgm:cxn modelId="{D2C87C26-B9C1-4E60-862B-59143E659E47}" type="presOf" srcId="{A85FDA5F-E300-4101-98D1-D167FEA7DED8}" destId="{FAA91C33-54DA-4D52-B3E2-11C4D934D537}" srcOrd="0" destOrd="1" presId="urn:microsoft.com/office/officeart/2008/layout/VerticalAccentList"/>
    <dgm:cxn modelId="{CDAE6B9D-A36A-49EA-A4D8-24D531508A47}" srcId="{53C0B1BA-EA72-4B2C-8C43-822191FFCF63}" destId="{A85FDA5F-E300-4101-98D1-D167FEA7DED8}" srcOrd="1" destOrd="0" parTransId="{FAE51BB2-975B-4029-9A33-3F00AA311247}" sibTransId="{2083983F-41E7-4880-83AF-56792BE0F440}"/>
    <dgm:cxn modelId="{A511007E-F87A-4103-A8F4-493A10223E9B}" type="presOf" srcId="{BA18D197-5563-47DB-B553-186EFB54D099}" destId="{0A55463F-6379-4869-A9A1-C0742A0C4256}" srcOrd="0" destOrd="0" presId="urn:microsoft.com/office/officeart/2008/layout/VerticalAccentList"/>
    <dgm:cxn modelId="{CE83BCFC-93C2-4432-9C2F-E42CB62ADFBC}" srcId="{BA18D197-5563-47DB-B553-186EFB54D099}" destId="{4573A182-F516-481C-9BBE-E69C650CC1D1}" srcOrd="1" destOrd="0" parTransId="{1BBA56BD-CDBE-41C6-A9E6-A84C7641DAA2}" sibTransId="{82111788-24AF-4185-95A0-00C2C1B72E35}"/>
    <dgm:cxn modelId="{6314BE67-CCDF-4251-B558-C8F9B2BED7B2}" srcId="{53C0B1BA-EA72-4B2C-8C43-822191FFCF63}" destId="{DD7D29DC-F197-4D32-95C7-D699441410CC}" srcOrd="0" destOrd="0" parTransId="{CA99C791-0A08-4650-9770-A4103C19FF2E}" sibTransId="{03AF3EF3-13FC-4EBB-B781-312E88EB141D}"/>
    <dgm:cxn modelId="{17603418-13C4-49DC-80C1-9539FBA35CD4}" type="presOf" srcId="{CC434A4E-8EE2-48FB-9DE3-09517495F006}" destId="{AFF59590-C017-45E4-A542-3753A8325C2D}" srcOrd="0" destOrd="0" presId="urn:microsoft.com/office/officeart/2008/layout/VerticalAccentList"/>
    <dgm:cxn modelId="{F854FBE8-F3F5-4D64-A6DB-F1B16590A5BE}" srcId="{53C0B1BA-EA72-4B2C-8C43-822191FFCF63}" destId="{242DF21A-F415-4902-B3CD-1FACB3A3FEE6}" srcOrd="2" destOrd="0" parTransId="{06E00151-62A4-4FEF-93F4-8ABF5EFCFA69}" sibTransId="{AABCCD6B-B738-4130-8EB3-2321EB9C3B4C}"/>
    <dgm:cxn modelId="{F320B547-DC8D-4989-8392-71B1595A930C}" type="presOf" srcId="{DD7D29DC-F197-4D32-95C7-D699441410CC}" destId="{FAA91C33-54DA-4D52-B3E2-11C4D934D537}" srcOrd="0" destOrd="0" presId="urn:microsoft.com/office/officeart/2008/layout/VerticalAccentList"/>
    <dgm:cxn modelId="{F485CD67-56D2-4860-9C58-8D1E3EF28A00}" srcId="{4573A182-F516-481C-9BBE-E69C650CC1D1}" destId="{C68F71DF-8DF9-47E8-8659-398B5121D85B}" srcOrd="0" destOrd="0" parTransId="{74135DAF-449D-4981-A8A0-6A249073AF8B}" sibTransId="{0829CDCE-AE0B-4DF2-9E40-3055B3D02B61}"/>
    <dgm:cxn modelId="{27230BD0-1C5A-44DA-BFD0-539146A947F6}" type="presOf" srcId="{242DF21A-F415-4902-B3CD-1FACB3A3FEE6}" destId="{FAA91C33-54DA-4D52-B3E2-11C4D934D537}" srcOrd="0" destOrd="2" presId="urn:microsoft.com/office/officeart/2008/layout/VerticalAccentList"/>
    <dgm:cxn modelId="{9950D49F-2669-424A-BB1C-C125D480F6FB}" srcId="{BA18D197-5563-47DB-B553-186EFB54D099}" destId="{CC434A4E-8EE2-48FB-9DE3-09517495F006}" srcOrd="2" destOrd="0" parTransId="{C04B7570-0AF7-4750-BC7E-11D3A83C224C}" sibTransId="{5D776A85-DF78-4DC1-B409-41C4D4B9564C}"/>
    <dgm:cxn modelId="{A9529961-9390-46F2-8B9B-46E964FB774E}" srcId="{CC434A4E-8EE2-48FB-9DE3-09517495F006}" destId="{04088899-1885-4B3D-9FB1-8E5DAC3DF212}" srcOrd="2" destOrd="0" parTransId="{3B8BC680-4035-4BCD-8AA9-6D550F274B31}" sibTransId="{A3B2D955-6002-4D21-9A99-2D1570F3E7A1}"/>
    <dgm:cxn modelId="{5AACDF9B-5131-4189-AB06-C1D17806D1D1}" srcId="{53C0B1BA-EA72-4B2C-8C43-822191FFCF63}" destId="{2D49B4A3-5F16-46F7-9FB8-1F8B980472A3}" srcOrd="3" destOrd="0" parTransId="{03AA74A0-5A89-42D2-85E3-E6472224F3F0}" sibTransId="{3B1E7755-DA1F-400B-B7C3-453CDBC4EA25}"/>
    <dgm:cxn modelId="{88DD6CB9-F243-428F-999A-71330C0E55FC}" srcId="{BA18D197-5563-47DB-B553-186EFB54D099}" destId="{53C0B1BA-EA72-4B2C-8C43-822191FFCF63}" srcOrd="0" destOrd="0" parTransId="{8F5258B1-33FC-40B5-8D0B-AEA7E68B181B}" sibTransId="{B2BB3EC9-2960-4B69-9152-CD504E894120}"/>
    <dgm:cxn modelId="{83E69248-0A08-48BD-BEC5-EC7D5783270B}" type="presOf" srcId="{53C0B1BA-EA72-4B2C-8C43-822191FFCF63}" destId="{3FCDF6B5-2C19-430F-A046-923545DC2D0D}" srcOrd="0" destOrd="0" presId="urn:microsoft.com/office/officeart/2008/layout/VerticalAccentList"/>
    <dgm:cxn modelId="{E77635A6-C51D-4416-A28E-37468C66F0EA}" type="presOf" srcId="{C68F71DF-8DF9-47E8-8659-398B5121D85B}" destId="{785E2676-BC77-432C-B4F1-C51E1FFE4B89}" srcOrd="0" destOrd="0" presId="urn:microsoft.com/office/officeart/2008/layout/VerticalAccentList"/>
    <dgm:cxn modelId="{0FE83155-FD0E-46AE-8425-4454C3B105BA}" type="presOf" srcId="{4573A182-F516-481C-9BBE-E69C650CC1D1}" destId="{52E5F2CC-6FE4-41C9-ABF9-8DE7ADE394A4}" srcOrd="0" destOrd="0" presId="urn:microsoft.com/office/officeart/2008/layout/VerticalAccentList"/>
    <dgm:cxn modelId="{C668068A-1544-448E-9C9D-16A2047DF7AF}" type="presOf" srcId="{3FD94AA6-948C-49BA-AC5A-A1CCA7FC1FE7}" destId="{F0BC0DEA-FD98-48BE-8277-B7806289119C}" srcOrd="0" destOrd="0" presId="urn:microsoft.com/office/officeart/2008/layout/VerticalAccentList"/>
    <dgm:cxn modelId="{2A52A57F-1D00-44D2-9380-BB5B4E667D01}" srcId="{CC434A4E-8EE2-48FB-9DE3-09517495F006}" destId="{0AC563E8-A528-4139-87C7-8F2C5AAD5F7D}" srcOrd="1" destOrd="0" parTransId="{708402F7-1CBF-4D17-BF91-3128F8493B3B}" sibTransId="{DA0EC21D-B0C3-41B9-AD58-D5C198D507E2}"/>
    <dgm:cxn modelId="{34C7CE88-EB43-48C9-AA30-9B549A226FD6}" type="presParOf" srcId="{0A55463F-6379-4869-A9A1-C0742A0C4256}" destId="{63D64406-FC11-41DE-841E-6441A84454CF}" srcOrd="0" destOrd="0" presId="urn:microsoft.com/office/officeart/2008/layout/VerticalAccentList"/>
    <dgm:cxn modelId="{95203FC1-F497-43B2-9F92-F00AB60C5C12}" type="presParOf" srcId="{63D64406-FC11-41DE-841E-6441A84454CF}" destId="{3FCDF6B5-2C19-430F-A046-923545DC2D0D}" srcOrd="0" destOrd="0" presId="urn:microsoft.com/office/officeart/2008/layout/VerticalAccentList"/>
    <dgm:cxn modelId="{D51BAC2F-26B4-42F4-847B-12195417AC04}" type="presParOf" srcId="{0A55463F-6379-4869-A9A1-C0742A0C4256}" destId="{F62DE1E0-A79F-4F9B-8B9B-02917A106B48}" srcOrd="1" destOrd="0" presId="urn:microsoft.com/office/officeart/2008/layout/VerticalAccentList"/>
    <dgm:cxn modelId="{F3E0D5A8-B3F6-497B-A23C-BE4F405F3B41}" type="presParOf" srcId="{F62DE1E0-A79F-4F9B-8B9B-02917A106B48}" destId="{89D477AE-6900-4444-9203-18C4D5F11C3F}" srcOrd="0" destOrd="0" presId="urn:microsoft.com/office/officeart/2008/layout/VerticalAccentList"/>
    <dgm:cxn modelId="{4CB1D32F-1194-4864-AF47-C869BDAA5A73}" type="presParOf" srcId="{F62DE1E0-A79F-4F9B-8B9B-02917A106B48}" destId="{250900D2-6C99-4A5B-89D3-A9000257D0F6}" srcOrd="1" destOrd="0" presId="urn:microsoft.com/office/officeart/2008/layout/VerticalAccentList"/>
    <dgm:cxn modelId="{D7021BD9-56AB-4E9B-AC0F-386DB7540047}" type="presParOf" srcId="{F62DE1E0-A79F-4F9B-8B9B-02917A106B48}" destId="{C91377C3-9FE8-4399-AD6B-196C83F7C46D}" srcOrd="2" destOrd="0" presId="urn:microsoft.com/office/officeart/2008/layout/VerticalAccentList"/>
    <dgm:cxn modelId="{5E476A27-60D4-4E11-B04B-2FCB2FB98201}" type="presParOf" srcId="{F62DE1E0-A79F-4F9B-8B9B-02917A106B48}" destId="{AB3780AA-B7A1-4878-A7BC-EA920306F495}" srcOrd="3" destOrd="0" presId="urn:microsoft.com/office/officeart/2008/layout/VerticalAccentList"/>
    <dgm:cxn modelId="{536A39E5-BFC0-433E-87D9-BF479F399A2C}" type="presParOf" srcId="{F62DE1E0-A79F-4F9B-8B9B-02917A106B48}" destId="{79A9837E-355C-4E72-AF00-CFA441BF56D2}" srcOrd="4" destOrd="0" presId="urn:microsoft.com/office/officeart/2008/layout/VerticalAccentList"/>
    <dgm:cxn modelId="{7368C757-DD86-4EE9-9BAE-1E9F2191B3CA}" type="presParOf" srcId="{F62DE1E0-A79F-4F9B-8B9B-02917A106B48}" destId="{DEE88CE3-121C-4B65-B076-B6237A9A3499}" srcOrd="5" destOrd="0" presId="urn:microsoft.com/office/officeart/2008/layout/VerticalAccentList"/>
    <dgm:cxn modelId="{145126FE-301C-4181-BB34-75EF4C1473A5}" type="presParOf" srcId="{F62DE1E0-A79F-4F9B-8B9B-02917A106B48}" destId="{F4DB0F0B-0C1D-41B9-A1DC-C943F41FE970}" srcOrd="6" destOrd="0" presId="urn:microsoft.com/office/officeart/2008/layout/VerticalAccentList"/>
    <dgm:cxn modelId="{DE3E6DB1-92A8-40B4-8B34-F08EC2F5EDE5}" type="presParOf" srcId="{F62DE1E0-A79F-4F9B-8B9B-02917A106B48}" destId="{FAA91C33-54DA-4D52-B3E2-11C4D934D537}" srcOrd="7" destOrd="0" presId="urn:microsoft.com/office/officeart/2008/layout/VerticalAccentList"/>
    <dgm:cxn modelId="{639AB64E-E0B1-4294-832D-2DAC4396BEC7}" type="presParOf" srcId="{0A55463F-6379-4869-A9A1-C0742A0C4256}" destId="{8EB80E23-5139-43C7-9E45-CF7702159035}" srcOrd="2" destOrd="0" presId="urn:microsoft.com/office/officeart/2008/layout/VerticalAccentList"/>
    <dgm:cxn modelId="{D4CC042D-060E-4044-A51A-5CAD9426182D}" type="presParOf" srcId="{0A55463F-6379-4869-A9A1-C0742A0C4256}" destId="{58BBC336-4C40-4D46-B8E0-0F174773B933}" srcOrd="3" destOrd="0" presId="urn:microsoft.com/office/officeart/2008/layout/VerticalAccentList"/>
    <dgm:cxn modelId="{A6D1C8C7-B556-41AB-AAF5-8E9FACBB371B}" type="presParOf" srcId="{58BBC336-4C40-4D46-B8E0-0F174773B933}" destId="{52E5F2CC-6FE4-41C9-ABF9-8DE7ADE394A4}" srcOrd="0" destOrd="0" presId="urn:microsoft.com/office/officeart/2008/layout/VerticalAccentList"/>
    <dgm:cxn modelId="{10F14A33-16B6-4726-B2AD-FD9A32F5A32D}" type="presParOf" srcId="{0A55463F-6379-4869-A9A1-C0742A0C4256}" destId="{1F862056-313C-4192-94C5-E7BDC87F65D4}" srcOrd="4" destOrd="0" presId="urn:microsoft.com/office/officeart/2008/layout/VerticalAccentList"/>
    <dgm:cxn modelId="{C7758B99-A9DA-4CB6-85B4-727CD895A40E}" type="presParOf" srcId="{1F862056-313C-4192-94C5-E7BDC87F65D4}" destId="{CCE01BF3-FEE8-4B33-B7AE-90FFDF333258}" srcOrd="0" destOrd="0" presId="urn:microsoft.com/office/officeart/2008/layout/VerticalAccentList"/>
    <dgm:cxn modelId="{F8B55CE8-8921-4B20-97D4-62A0C68357E4}" type="presParOf" srcId="{1F862056-313C-4192-94C5-E7BDC87F65D4}" destId="{81AB3DF5-AE2A-4522-B842-5CCB0AA2E901}" srcOrd="1" destOrd="0" presId="urn:microsoft.com/office/officeart/2008/layout/VerticalAccentList"/>
    <dgm:cxn modelId="{EBFBD4EA-DF4A-4FC9-BEF4-D2CE3FDF090C}" type="presParOf" srcId="{1F862056-313C-4192-94C5-E7BDC87F65D4}" destId="{640EE73C-1850-403B-B820-FD0DDFC0F0BF}" srcOrd="2" destOrd="0" presId="urn:microsoft.com/office/officeart/2008/layout/VerticalAccentList"/>
    <dgm:cxn modelId="{C1A13E89-3AB4-42CA-B656-D8175C49CAEE}" type="presParOf" srcId="{1F862056-313C-4192-94C5-E7BDC87F65D4}" destId="{EE16DB9E-5673-420F-ACD5-AF13C3E2CAA8}" srcOrd="3" destOrd="0" presId="urn:microsoft.com/office/officeart/2008/layout/VerticalAccentList"/>
    <dgm:cxn modelId="{2C75DC7C-69A1-4DB2-9843-2CA23A2CA399}" type="presParOf" srcId="{1F862056-313C-4192-94C5-E7BDC87F65D4}" destId="{16217EF9-610C-440E-9EF8-274662971EE4}" srcOrd="4" destOrd="0" presId="urn:microsoft.com/office/officeart/2008/layout/VerticalAccentList"/>
    <dgm:cxn modelId="{90BD9BA0-E0D3-44A4-9210-52F7B441196E}" type="presParOf" srcId="{1F862056-313C-4192-94C5-E7BDC87F65D4}" destId="{3B4DF006-890A-43D4-A33B-C1F248744E84}" srcOrd="5" destOrd="0" presId="urn:microsoft.com/office/officeart/2008/layout/VerticalAccentList"/>
    <dgm:cxn modelId="{A15F0AED-843A-4D4F-B270-909038E103DF}" type="presParOf" srcId="{1F862056-313C-4192-94C5-E7BDC87F65D4}" destId="{F61628DB-4B61-46F6-A5C5-EE4B6B7F4C3C}" srcOrd="6" destOrd="0" presId="urn:microsoft.com/office/officeart/2008/layout/VerticalAccentList"/>
    <dgm:cxn modelId="{9714BA8E-9ECB-4FAF-9956-81C618D0DE72}" type="presParOf" srcId="{1F862056-313C-4192-94C5-E7BDC87F65D4}" destId="{785E2676-BC77-432C-B4F1-C51E1FFE4B89}" srcOrd="7" destOrd="0" presId="urn:microsoft.com/office/officeart/2008/layout/VerticalAccentList"/>
    <dgm:cxn modelId="{7DDE6A0B-1D78-4729-BAFF-EF01FAFBC159}" type="presParOf" srcId="{0A55463F-6379-4869-A9A1-C0742A0C4256}" destId="{41234B6F-885E-4C02-9EDC-E9E126FB0EBE}" srcOrd="5" destOrd="0" presId="urn:microsoft.com/office/officeart/2008/layout/VerticalAccentList"/>
    <dgm:cxn modelId="{7DD93149-316A-4D6A-B165-A295733C4FAD}" type="presParOf" srcId="{0A55463F-6379-4869-A9A1-C0742A0C4256}" destId="{AEFD3F31-B8A1-4589-8281-F34D3C606B1A}" srcOrd="6" destOrd="0" presId="urn:microsoft.com/office/officeart/2008/layout/VerticalAccentList"/>
    <dgm:cxn modelId="{FDDC1816-81ED-4FF2-B551-BE20EA2CEB7D}" type="presParOf" srcId="{AEFD3F31-B8A1-4589-8281-F34D3C606B1A}" destId="{AFF59590-C017-45E4-A542-3753A8325C2D}" srcOrd="0" destOrd="0" presId="urn:microsoft.com/office/officeart/2008/layout/VerticalAccentList"/>
    <dgm:cxn modelId="{49564D3C-D917-4730-A1A7-5D084D4677C8}" type="presParOf" srcId="{0A55463F-6379-4869-A9A1-C0742A0C4256}" destId="{333DD44C-C570-4B3A-8464-7183582BB216}" srcOrd="7" destOrd="0" presId="urn:microsoft.com/office/officeart/2008/layout/VerticalAccentList"/>
    <dgm:cxn modelId="{DBC9F208-E4F1-44AE-8D15-4E6409BFEF2B}" type="presParOf" srcId="{333DD44C-C570-4B3A-8464-7183582BB216}" destId="{E99D0CB5-CDB2-4ADE-8E90-3DB31828DF45}" srcOrd="0" destOrd="0" presId="urn:microsoft.com/office/officeart/2008/layout/VerticalAccentList"/>
    <dgm:cxn modelId="{B341B665-E959-4D53-852A-738495233ADF}" type="presParOf" srcId="{333DD44C-C570-4B3A-8464-7183582BB216}" destId="{A7E24CD0-465D-4867-8AC5-D5BF8AB4C080}" srcOrd="1" destOrd="0" presId="urn:microsoft.com/office/officeart/2008/layout/VerticalAccentList"/>
    <dgm:cxn modelId="{F08961CC-3414-4FFF-AF2D-EF20D53133AF}" type="presParOf" srcId="{333DD44C-C570-4B3A-8464-7183582BB216}" destId="{B9C7C0E6-3D15-4DAA-B0B3-DDB303300D4E}" srcOrd="2" destOrd="0" presId="urn:microsoft.com/office/officeart/2008/layout/VerticalAccentList"/>
    <dgm:cxn modelId="{F1722EFD-331D-49C4-A1AE-534AB1EA0F0A}" type="presParOf" srcId="{333DD44C-C570-4B3A-8464-7183582BB216}" destId="{531E03E1-35A0-4C6B-8F3F-9332C627D552}" srcOrd="3" destOrd="0" presId="urn:microsoft.com/office/officeart/2008/layout/VerticalAccentList"/>
    <dgm:cxn modelId="{C401E80C-D243-400C-A10D-60A740DA1146}" type="presParOf" srcId="{333DD44C-C570-4B3A-8464-7183582BB216}" destId="{E2B6E5B5-D02C-4754-B8F1-82213493AD1A}" srcOrd="4" destOrd="0" presId="urn:microsoft.com/office/officeart/2008/layout/VerticalAccentList"/>
    <dgm:cxn modelId="{5FA4A882-0AB7-4F4B-8A3B-984941937361}" type="presParOf" srcId="{333DD44C-C570-4B3A-8464-7183582BB216}" destId="{0980385B-6180-46EA-AF42-BBF445C9C31A}" srcOrd="5" destOrd="0" presId="urn:microsoft.com/office/officeart/2008/layout/VerticalAccentList"/>
    <dgm:cxn modelId="{EC62428C-0474-4AEF-AEBA-00F2A06C7602}" type="presParOf" srcId="{333DD44C-C570-4B3A-8464-7183582BB216}" destId="{05344BDF-8782-42CE-8874-0F98DB6F48E9}" srcOrd="6" destOrd="0" presId="urn:microsoft.com/office/officeart/2008/layout/VerticalAccentList"/>
    <dgm:cxn modelId="{2C29F93D-6656-4C11-85D5-E3B5C42021D4}" type="presParOf" srcId="{333DD44C-C570-4B3A-8464-7183582BB216}" destId="{F0BC0DEA-FD98-48BE-8277-B7806289119C}" srcOrd="7" destOrd="0" presId="urn:microsoft.com/office/officeart/2008/layout/VerticalAccentList"/>
  </dgm:cxnLst>
  <dgm:bg/>
  <dgm:whole/>
  <dgm:extLst>
    <a:ext uri="http://schemas.microsoft.com/office/drawing/2008/diagram"/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18D197-5563-47DB-B553-186EFB54D099}" type="doc">
      <dgm:prSet loTypeId="urn:microsoft.com/office/officeart/2005/8/layout/b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3C0B1BA-EA72-4B2C-8C43-822191FFCF63}">
      <dgm:prSet phldrT="[Текст]"/>
      <dgm:spPr/>
      <dgm:t>
        <a:bodyPr/>
        <a:lstStyle/>
        <a:p>
          <a:r>
            <a:rPr lang="ru-RU" dirty="0" smtClean="0"/>
            <a:t>Книжные магазины</a:t>
          </a:r>
          <a:endParaRPr lang="ru-RU" dirty="0"/>
        </a:p>
      </dgm:t>
    </dgm:pt>
    <dgm:pt modelId="{8F5258B1-33FC-40B5-8D0B-AEA7E68B181B}" type="parTrans" cxnId="{88DD6CB9-F243-428F-999A-71330C0E55FC}">
      <dgm:prSet/>
      <dgm:spPr/>
      <dgm:t>
        <a:bodyPr/>
        <a:lstStyle/>
        <a:p>
          <a:endParaRPr lang="ru-RU"/>
        </a:p>
      </dgm:t>
    </dgm:pt>
    <dgm:pt modelId="{B2BB3EC9-2960-4B69-9152-CD504E894120}" type="sibTrans" cxnId="{88DD6CB9-F243-428F-999A-71330C0E55FC}">
      <dgm:prSet/>
      <dgm:spPr/>
      <dgm:t>
        <a:bodyPr/>
        <a:lstStyle/>
        <a:p>
          <a:endParaRPr lang="ru-RU"/>
        </a:p>
      </dgm:t>
    </dgm:pt>
    <dgm:pt modelId="{CC434A4E-8EE2-48FB-9DE3-09517495F006}">
      <dgm:prSet phldrT="[Текст]"/>
      <dgm:spPr/>
      <dgm:t>
        <a:bodyPr/>
        <a:lstStyle/>
        <a:p>
          <a:r>
            <a:rPr lang="ru-RU" dirty="0" smtClean="0"/>
            <a:t>Типографии</a:t>
          </a:r>
          <a:endParaRPr lang="ru-RU" dirty="0"/>
        </a:p>
      </dgm:t>
    </dgm:pt>
    <dgm:pt modelId="{C04B7570-0AF7-4750-BC7E-11D3A83C224C}" type="parTrans" cxnId="{9950D49F-2669-424A-BB1C-C125D480F6FB}">
      <dgm:prSet/>
      <dgm:spPr/>
      <dgm:t>
        <a:bodyPr/>
        <a:lstStyle/>
        <a:p>
          <a:endParaRPr lang="ru-RU"/>
        </a:p>
      </dgm:t>
    </dgm:pt>
    <dgm:pt modelId="{5D776A85-DF78-4DC1-B409-41C4D4B9564C}" type="sibTrans" cxnId="{9950D49F-2669-424A-BB1C-C125D480F6FB}">
      <dgm:prSet/>
      <dgm:spPr/>
      <dgm:t>
        <a:bodyPr/>
        <a:lstStyle/>
        <a:p>
          <a:endParaRPr lang="ru-RU"/>
        </a:p>
      </dgm:t>
    </dgm:pt>
    <dgm:pt modelId="{C68F71DF-8DF9-47E8-8659-398B5121D85B}">
      <dgm:prSet phldrT="[Текст]"/>
      <dgm:spPr/>
      <dgm:t>
        <a:bodyPr/>
        <a:lstStyle/>
        <a:p>
          <a:r>
            <a:rPr lang="ru-RU" dirty="0" smtClean="0"/>
            <a:t>Редакторы</a:t>
          </a:r>
          <a:endParaRPr lang="ru-RU" dirty="0"/>
        </a:p>
      </dgm:t>
    </dgm:pt>
    <dgm:pt modelId="{74135DAF-449D-4981-A8A0-6A249073AF8B}" type="parTrans" cxnId="{F485CD67-56D2-4860-9C58-8D1E3EF28A00}">
      <dgm:prSet/>
      <dgm:spPr/>
      <dgm:t>
        <a:bodyPr/>
        <a:lstStyle/>
        <a:p>
          <a:endParaRPr lang="ru-RU"/>
        </a:p>
      </dgm:t>
    </dgm:pt>
    <dgm:pt modelId="{0829CDCE-AE0B-4DF2-9E40-3055B3D02B61}" type="sibTrans" cxnId="{F485CD67-56D2-4860-9C58-8D1E3EF28A00}">
      <dgm:prSet/>
      <dgm:spPr/>
      <dgm:t>
        <a:bodyPr/>
        <a:lstStyle/>
        <a:p>
          <a:endParaRPr lang="ru-RU"/>
        </a:p>
      </dgm:t>
    </dgm:pt>
    <dgm:pt modelId="{4573A182-F516-481C-9BBE-E69C650CC1D1}">
      <dgm:prSet/>
      <dgm:spPr/>
      <dgm:t>
        <a:bodyPr/>
        <a:lstStyle/>
        <a:p>
          <a:r>
            <a:rPr lang="ru-RU" dirty="0" smtClean="0"/>
            <a:t>Издательства</a:t>
          </a:r>
        </a:p>
      </dgm:t>
    </dgm:pt>
    <dgm:pt modelId="{1BBA56BD-CDBE-41C6-A9E6-A84C7641DAA2}" type="parTrans" cxnId="{CE83BCFC-93C2-4432-9C2F-E42CB62ADFBC}">
      <dgm:prSet/>
      <dgm:spPr/>
      <dgm:t>
        <a:bodyPr/>
        <a:lstStyle/>
        <a:p>
          <a:endParaRPr lang="ru-RU"/>
        </a:p>
      </dgm:t>
    </dgm:pt>
    <dgm:pt modelId="{82111788-24AF-4185-95A0-00C2C1B72E35}" type="sibTrans" cxnId="{CE83BCFC-93C2-4432-9C2F-E42CB62ADFBC}">
      <dgm:prSet/>
      <dgm:spPr/>
      <dgm:t>
        <a:bodyPr/>
        <a:lstStyle/>
        <a:p>
          <a:endParaRPr lang="ru-RU"/>
        </a:p>
      </dgm:t>
    </dgm:pt>
    <dgm:pt modelId="{77CA91A3-5709-4BF2-B8C9-6A9E16BA9B73}">
      <dgm:prSet custT="1"/>
      <dgm:spPr/>
      <dgm:t>
        <a:bodyPr/>
        <a:lstStyle/>
        <a:p>
          <a:r>
            <a:rPr lang="ru-RU" sz="1400" dirty="0" smtClean="0"/>
            <a:t>Книжица</a:t>
          </a:r>
          <a:endParaRPr lang="ru-RU" sz="1400" dirty="0"/>
        </a:p>
      </dgm:t>
    </dgm:pt>
    <dgm:pt modelId="{9899BF84-4372-4ED2-AB7D-6F37543B6A3D}" type="parTrans" cxnId="{A7504AF6-4842-4210-B987-8E5C62AE8F1F}">
      <dgm:prSet/>
      <dgm:spPr/>
      <dgm:t>
        <a:bodyPr/>
        <a:lstStyle/>
        <a:p>
          <a:endParaRPr lang="ru-RU"/>
        </a:p>
      </dgm:t>
    </dgm:pt>
    <dgm:pt modelId="{B99D150D-3F7A-4667-B3EF-058FFB28641E}" type="sibTrans" cxnId="{A7504AF6-4842-4210-B987-8E5C62AE8F1F}">
      <dgm:prSet/>
      <dgm:spPr/>
      <dgm:t>
        <a:bodyPr/>
        <a:lstStyle/>
        <a:p>
          <a:endParaRPr lang="ru-RU"/>
        </a:p>
      </dgm:t>
    </dgm:pt>
    <dgm:pt modelId="{F82D3D27-913F-4A48-9260-7C1E5DA5A104}">
      <dgm:prSet custT="1"/>
      <dgm:spPr/>
      <dgm:t>
        <a:bodyPr/>
        <a:lstStyle/>
        <a:p>
          <a:r>
            <a:rPr lang="ru-RU" sz="1400" b="0" i="0" dirty="0" smtClean="0"/>
            <a:t>Святогор</a:t>
          </a:r>
          <a:endParaRPr lang="ru-RU" sz="1400" b="0" dirty="0"/>
        </a:p>
      </dgm:t>
    </dgm:pt>
    <dgm:pt modelId="{10547D57-1317-4967-BCEF-99E7C87A4F93}" type="parTrans" cxnId="{DA6B2089-F9EE-42DC-BC2F-4EB00C4A22C4}">
      <dgm:prSet/>
      <dgm:spPr/>
      <dgm:t>
        <a:bodyPr/>
        <a:lstStyle/>
        <a:p>
          <a:endParaRPr lang="ru-RU"/>
        </a:p>
      </dgm:t>
    </dgm:pt>
    <dgm:pt modelId="{6AC5C482-7855-4ED4-8451-F720E7BED9F0}" type="sibTrans" cxnId="{DA6B2089-F9EE-42DC-BC2F-4EB00C4A22C4}">
      <dgm:prSet/>
      <dgm:spPr/>
      <dgm:t>
        <a:bodyPr/>
        <a:lstStyle/>
        <a:p>
          <a:endParaRPr lang="ru-RU"/>
        </a:p>
      </dgm:t>
    </dgm:pt>
    <dgm:pt modelId="{3D4E10C7-082C-45B4-848D-79154D17A777}">
      <dgm:prSet custT="1"/>
      <dgm:spPr/>
      <dgm:t>
        <a:bodyPr/>
        <a:lstStyle/>
        <a:p>
          <a:r>
            <a:rPr lang="ru-RU" sz="1400" b="0" i="0" dirty="0" smtClean="0"/>
            <a:t>Книги для Вас</a:t>
          </a:r>
          <a:endParaRPr lang="ru-RU" sz="1400" b="0" dirty="0"/>
        </a:p>
      </dgm:t>
    </dgm:pt>
    <dgm:pt modelId="{6DFFB428-D066-44EA-8A97-BB692C5F433E}" type="parTrans" cxnId="{BF6A51C3-2F6E-4507-BEE2-5815214BBDB8}">
      <dgm:prSet/>
      <dgm:spPr/>
      <dgm:t>
        <a:bodyPr/>
        <a:lstStyle/>
        <a:p>
          <a:endParaRPr lang="ru-RU"/>
        </a:p>
      </dgm:t>
    </dgm:pt>
    <dgm:pt modelId="{31B867B8-D430-4D74-A20F-FCD9F6BADB2D}" type="sibTrans" cxnId="{BF6A51C3-2F6E-4507-BEE2-5815214BBDB8}">
      <dgm:prSet/>
      <dgm:spPr/>
      <dgm:t>
        <a:bodyPr/>
        <a:lstStyle/>
        <a:p>
          <a:endParaRPr lang="ru-RU"/>
        </a:p>
      </dgm:t>
    </dgm:pt>
    <dgm:pt modelId="{E3B9C202-CFC0-4ED9-BCBB-F6DC55D202AF}">
      <dgm:prSet custT="1"/>
      <dgm:spPr/>
      <dgm:t>
        <a:bodyPr/>
        <a:lstStyle/>
        <a:p>
          <a:r>
            <a:rPr lang="ru-RU" sz="1400" b="0" i="0" dirty="0" smtClean="0"/>
            <a:t>Золотая Сова</a:t>
          </a:r>
          <a:endParaRPr lang="ru-RU" sz="1400" b="0" dirty="0"/>
        </a:p>
      </dgm:t>
    </dgm:pt>
    <dgm:pt modelId="{40CDAB4B-2DB5-4AFA-A584-FD90358A948E}" type="parTrans" cxnId="{805BA943-78CD-426B-8BD1-D84062E3BE16}">
      <dgm:prSet/>
      <dgm:spPr/>
      <dgm:t>
        <a:bodyPr/>
        <a:lstStyle/>
        <a:p>
          <a:endParaRPr lang="ru-RU"/>
        </a:p>
      </dgm:t>
    </dgm:pt>
    <dgm:pt modelId="{9148F6C4-CF04-4B93-A1FF-4F4A799D448C}" type="sibTrans" cxnId="{805BA943-78CD-426B-8BD1-D84062E3BE16}">
      <dgm:prSet/>
      <dgm:spPr/>
      <dgm:t>
        <a:bodyPr/>
        <a:lstStyle/>
        <a:p>
          <a:endParaRPr lang="ru-RU"/>
        </a:p>
      </dgm:t>
    </dgm:pt>
    <dgm:pt modelId="{6253B56F-DD4D-43E4-BE3D-DC9553A0EF6D}">
      <dgm:prSet custT="1"/>
      <dgm:spPr/>
      <dgm:t>
        <a:bodyPr/>
        <a:lstStyle/>
        <a:p>
          <a:r>
            <a:rPr lang="ru-RU" sz="1400" b="0" dirty="0" smtClean="0"/>
            <a:t>Буквоед</a:t>
          </a:r>
          <a:endParaRPr lang="ru-RU" sz="1400" b="0" dirty="0"/>
        </a:p>
      </dgm:t>
    </dgm:pt>
    <dgm:pt modelId="{CF39F29B-24BA-4F86-AF2B-0B68B1522C78}" type="parTrans" cxnId="{58AA92A3-9CF5-4080-AF8B-1216DDC8C45D}">
      <dgm:prSet/>
      <dgm:spPr/>
      <dgm:t>
        <a:bodyPr/>
        <a:lstStyle/>
        <a:p>
          <a:endParaRPr lang="ru-RU"/>
        </a:p>
      </dgm:t>
    </dgm:pt>
    <dgm:pt modelId="{2D368002-01C5-470D-8F89-0F9CCF3D5CEF}" type="sibTrans" cxnId="{58AA92A3-9CF5-4080-AF8B-1216DDC8C45D}">
      <dgm:prSet/>
      <dgm:spPr/>
      <dgm:t>
        <a:bodyPr/>
        <a:lstStyle/>
        <a:p>
          <a:endParaRPr lang="ru-RU"/>
        </a:p>
      </dgm:t>
    </dgm:pt>
    <dgm:pt modelId="{D071F379-ECD1-40AE-80BE-B8EAE1874C54}">
      <dgm:prSet custT="1"/>
      <dgm:spPr/>
      <dgm:t>
        <a:bodyPr/>
        <a:lstStyle/>
        <a:p>
          <a:r>
            <a:rPr lang="ru-RU" sz="1400" b="0" dirty="0" smtClean="0"/>
            <a:t>Учебники</a:t>
          </a:r>
          <a:endParaRPr lang="ru-RU" sz="1400" b="0" dirty="0"/>
        </a:p>
      </dgm:t>
    </dgm:pt>
    <dgm:pt modelId="{D38C1717-8458-418F-8B53-C0652D99630B}" type="parTrans" cxnId="{D350F10C-1F87-4CBE-AFE6-37B86BCC9C71}">
      <dgm:prSet/>
      <dgm:spPr/>
      <dgm:t>
        <a:bodyPr/>
        <a:lstStyle/>
        <a:p>
          <a:endParaRPr lang="ru-RU"/>
        </a:p>
      </dgm:t>
    </dgm:pt>
    <dgm:pt modelId="{0DB41D44-331B-4A00-AA36-4F280A84DE7D}" type="sibTrans" cxnId="{D350F10C-1F87-4CBE-AFE6-37B86BCC9C71}">
      <dgm:prSet/>
      <dgm:spPr/>
      <dgm:t>
        <a:bodyPr/>
        <a:lstStyle/>
        <a:p>
          <a:endParaRPr lang="ru-RU"/>
        </a:p>
      </dgm:t>
    </dgm:pt>
    <dgm:pt modelId="{8A7DC110-1090-4E17-8DCB-2E7CBF272276}">
      <dgm:prSet custT="1"/>
      <dgm:spPr/>
      <dgm:t>
        <a:bodyPr/>
        <a:lstStyle/>
        <a:p>
          <a:r>
            <a:rPr lang="ru-RU" sz="1400" b="0" i="0" dirty="0" smtClean="0"/>
            <a:t>Гражданская Пресса Медиа-Холдинг</a:t>
          </a:r>
          <a:endParaRPr lang="ru-RU" sz="1400" b="0" dirty="0"/>
        </a:p>
      </dgm:t>
    </dgm:pt>
    <dgm:pt modelId="{37359E0B-2610-4EAB-82A1-5DEB68F198C1}" type="parTrans" cxnId="{DF68FA27-3899-45B3-9BAF-A6DE00BC75CE}">
      <dgm:prSet/>
      <dgm:spPr/>
      <dgm:t>
        <a:bodyPr/>
        <a:lstStyle/>
        <a:p>
          <a:endParaRPr lang="ru-RU"/>
        </a:p>
      </dgm:t>
    </dgm:pt>
    <dgm:pt modelId="{7D710209-92EF-4BAB-A690-D90CC40003D2}" type="sibTrans" cxnId="{DF68FA27-3899-45B3-9BAF-A6DE00BC75CE}">
      <dgm:prSet/>
      <dgm:spPr/>
      <dgm:t>
        <a:bodyPr/>
        <a:lstStyle/>
        <a:p>
          <a:endParaRPr lang="ru-RU"/>
        </a:p>
      </dgm:t>
    </dgm:pt>
    <dgm:pt modelId="{99DC5DD7-97EF-45B3-B4A9-E7791611DD49}">
      <dgm:prSet custT="1"/>
      <dgm:spPr/>
      <dgm:t>
        <a:bodyPr/>
        <a:lstStyle/>
        <a:p>
          <a:r>
            <a:rPr lang="ru-RU" sz="1400" b="0" i="0" dirty="0" smtClean="0"/>
            <a:t>Издательство </a:t>
          </a:r>
          <a:r>
            <a:rPr lang="ru-RU" sz="1400" b="0" i="0" dirty="0" err="1" smtClean="0"/>
            <a:t>ПсковГУ</a:t>
          </a:r>
          <a:endParaRPr lang="ru-RU" sz="1400" b="0" dirty="0"/>
        </a:p>
      </dgm:t>
    </dgm:pt>
    <dgm:pt modelId="{73791BC8-B002-4740-BC08-79032E4E80F9}" type="parTrans" cxnId="{E3A4B5E5-8082-4058-A2D8-4A59F380A234}">
      <dgm:prSet/>
      <dgm:spPr/>
      <dgm:t>
        <a:bodyPr/>
        <a:lstStyle/>
        <a:p>
          <a:endParaRPr lang="ru-RU"/>
        </a:p>
      </dgm:t>
    </dgm:pt>
    <dgm:pt modelId="{1529A263-43C1-4FC8-B91B-C48EAA0CB2C3}" type="sibTrans" cxnId="{E3A4B5E5-8082-4058-A2D8-4A59F380A234}">
      <dgm:prSet/>
      <dgm:spPr/>
      <dgm:t>
        <a:bodyPr/>
        <a:lstStyle/>
        <a:p>
          <a:endParaRPr lang="ru-RU"/>
        </a:p>
      </dgm:t>
    </dgm:pt>
    <dgm:pt modelId="{1E9CB2B1-6F13-4832-82E8-94D5910BE32D}">
      <dgm:prSet custT="1"/>
      <dgm:spPr/>
      <dgm:t>
        <a:bodyPr/>
        <a:lstStyle/>
        <a:p>
          <a:r>
            <a:rPr lang="ru-RU" sz="1400" b="0" dirty="0" smtClean="0"/>
            <a:t>Издательство Сергея Маркелова</a:t>
          </a:r>
          <a:endParaRPr lang="ru-RU" sz="1400" b="0" dirty="0"/>
        </a:p>
      </dgm:t>
    </dgm:pt>
    <dgm:pt modelId="{2069374D-EBD8-410F-B1C6-DA0F50973286}" type="parTrans" cxnId="{8E3342EB-A92A-43C8-B74C-86624C6935FC}">
      <dgm:prSet/>
      <dgm:spPr/>
      <dgm:t>
        <a:bodyPr/>
        <a:lstStyle/>
        <a:p>
          <a:endParaRPr lang="ru-RU"/>
        </a:p>
      </dgm:t>
    </dgm:pt>
    <dgm:pt modelId="{743CA62E-C53B-4DC5-B696-E85C5CEDFFE5}" type="sibTrans" cxnId="{8E3342EB-A92A-43C8-B74C-86624C6935FC}">
      <dgm:prSet/>
      <dgm:spPr/>
      <dgm:t>
        <a:bodyPr/>
        <a:lstStyle/>
        <a:p>
          <a:endParaRPr lang="ru-RU"/>
        </a:p>
      </dgm:t>
    </dgm:pt>
    <dgm:pt modelId="{0972A3BD-4756-460D-B6B6-7BFF2DDD869C}">
      <dgm:prSet custT="1"/>
      <dgm:spPr/>
      <dgm:t>
        <a:bodyPr/>
        <a:lstStyle/>
        <a:p>
          <a:r>
            <a:rPr lang="ru-RU" sz="1400" b="0" i="0" dirty="0" err="1" smtClean="0"/>
            <a:t>Невельский</a:t>
          </a:r>
          <a:r>
            <a:rPr lang="ru-RU" sz="1400" b="0" i="0" dirty="0" smtClean="0"/>
            <a:t> Печатный дом</a:t>
          </a:r>
          <a:endParaRPr lang="ru-RU" sz="1400" b="0" dirty="0"/>
        </a:p>
      </dgm:t>
    </dgm:pt>
    <dgm:pt modelId="{6956CED9-EFA8-418B-9D24-E2B41441F473}" type="parTrans" cxnId="{8CB4E62A-0EA4-4ABC-9EB2-BD0C4A51C1AA}">
      <dgm:prSet/>
      <dgm:spPr/>
      <dgm:t>
        <a:bodyPr/>
        <a:lstStyle/>
        <a:p>
          <a:endParaRPr lang="ru-RU"/>
        </a:p>
      </dgm:t>
    </dgm:pt>
    <dgm:pt modelId="{282EB601-089B-45D0-9770-70858074704B}" type="sibTrans" cxnId="{8CB4E62A-0EA4-4ABC-9EB2-BD0C4A51C1AA}">
      <dgm:prSet/>
      <dgm:spPr/>
      <dgm:t>
        <a:bodyPr/>
        <a:lstStyle/>
        <a:p>
          <a:endParaRPr lang="ru-RU"/>
        </a:p>
      </dgm:t>
    </dgm:pt>
    <dgm:pt modelId="{81333136-E05A-4231-B829-15F8797328E5}">
      <dgm:prSet custT="1"/>
      <dgm:spPr/>
      <dgm:t>
        <a:bodyPr/>
        <a:lstStyle/>
        <a:p>
          <a:r>
            <a:rPr lang="ru-RU" sz="1400" dirty="0" smtClean="0"/>
            <a:t>Гименей</a:t>
          </a:r>
          <a:endParaRPr lang="ru-RU" sz="1400" dirty="0"/>
        </a:p>
      </dgm:t>
    </dgm:pt>
    <dgm:pt modelId="{39F21280-CCB2-4BC4-87C9-4D93E5D84C50}" type="parTrans" cxnId="{9CECEFAC-8DF1-4878-AA91-F52C36B0441A}">
      <dgm:prSet/>
      <dgm:spPr/>
      <dgm:t>
        <a:bodyPr/>
        <a:lstStyle/>
        <a:p>
          <a:endParaRPr lang="ru-RU"/>
        </a:p>
      </dgm:t>
    </dgm:pt>
    <dgm:pt modelId="{E07BE1B3-CDDA-4A62-B6C9-A9CC23BC1189}" type="sibTrans" cxnId="{9CECEFAC-8DF1-4878-AA91-F52C36B0441A}">
      <dgm:prSet/>
      <dgm:spPr/>
      <dgm:t>
        <a:bodyPr/>
        <a:lstStyle/>
        <a:p>
          <a:endParaRPr lang="ru-RU"/>
        </a:p>
      </dgm:t>
    </dgm:pt>
    <dgm:pt modelId="{E1CC818E-131D-4346-891A-A173A413DA32}">
      <dgm:prSet custT="1"/>
      <dgm:spPr/>
      <dgm:t>
        <a:bodyPr/>
        <a:lstStyle/>
        <a:p>
          <a:r>
            <a:rPr lang="ru-RU" sz="1400" b="0" i="0" dirty="0" smtClean="0"/>
            <a:t>Окей</a:t>
          </a:r>
          <a:endParaRPr lang="ru-RU" sz="1400" b="0" dirty="0"/>
        </a:p>
      </dgm:t>
    </dgm:pt>
    <dgm:pt modelId="{E41C0E51-07FF-4707-9472-D4CA8C71BC27}" type="parTrans" cxnId="{77B36833-DC4D-4F5D-9882-B2B6A8593BFF}">
      <dgm:prSet/>
      <dgm:spPr/>
      <dgm:t>
        <a:bodyPr/>
        <a:lstStyle/>
        <a:p>
          <a:endParaRPr lang="ru-RU"/>
        </a:p>
      </dgm:t>
    </dgm:pt>
    <dgm:pt modelId="{9CDED911-9D5F-4644-8E19-0F941D3CF8A4}" type="sibTrans" cxnId="{77B36833-DC4D-4F5D-9882-B2B6A8593BFF}">
      <dgm:prSet/>
      <dgm:spPr/>
      <dgm:t>
        <a:bodyPr/>
        <a:lstStyle/>
        <a:p>
          <a:endParaRPr lang="ru-RU"/>
        </a:p>
      </dgm:t>
    </dgm:pt>
    <dgm:pt modelId="{0361D97C-CE0E-4356-86D5-984D3B5523C1}">
      <dgm:prSet custT="1"/>
      <dgm:spPr/>
      <dgm:t>
        <a:bodyPr/>
        <a:lstStyle/>
        <a:p>
          <a:r>
            <a:rPr lang="ru-RU" sz="1400" b="0" i="0" dirty="0" smtClean="0"/>
            <a:t>Учебный центр</a:t>
          </a:r>
          <a:endParaRPr lang="ru-RU" sz="1400" b="0" dirty="0"/>
        </a:p>
      </dgm:t>
    </dgm:pt>
    <dgm:pt modelId="{A334A839-EC19-4F22-9257-8E7BBF0B42A6}" type="parTrans" cxnId="{CAE04819-8274-4406-9E9B-C0D03BCC0235}">
      <dgm:prSet/>
      <dgm:spPr/>
      <dgm:t>
        <a:bodyPr/>
        <a:lstStyle/>
        <a:p>
          <a:endParaRPr lang="ru-RU"/>
        </a:p>
      </dgm:t>
    </dgm:pt>
    <dgm:pt modelId="{093DC1B2-90E9-454B-B0E2-AC63FBA3D0AC}" type="sibTrans" cxnId="{CAE04819-8274-4406-9E9B-C0D03BCC0235}">
      <dgm:prSet/>
      <dgm:spPr/>
      <dgm:t>
        <a:bodyPr/>
        <a:lstStyle/>
        <a:p>
          <a:endParaRPr lang="ru-RU"/>
        </a:p>
      </dgm:t>
    </dgm:pt>
    <dgm:pt modelId="{23D1DC72-CAC3-4EB2-AF9D-0805EF1979E7}">
      <dgm:prSet custT="1"/>
      <dgm:spPr/>
      <dgm:t>
        <a:bodyPr/>
        <a:lstStyle/>
        <a:p>
          <a:r>
            <a:rPr lang="ru-RU" sz="1400" b="0" i="0" dirty="0" smtClean="0"/>
            <a:t>Великолукская Городская Типография</a:t>
          </a:r>
          <a:endParaRPr lang="ru-RU" sz="1400" b="0" dirty="0"/>
        </a:p>
      </dgm:t>
    </dgm:pt>
    <dgm:pt modelId="{35F73A68-5978-4E1D-BD3B-7B6D15B56B06}" type="parTrans" cxnId="{296BEC2B-6FE3-4020-89A7-DC9D83296052}">
      <dgm:prSet/>
      <dgm:spPr/>
      <dgm:t>
        <a:bodyPr/>
        <a:lstStyle/>
        <a:p>
          <a:endParaRPr lang="ru-RU"/>
        </a:p>
      </dgm:t>
    </dgm:pt>
    <dgm:pt modelId="{438EF69F-31CA-40C1-9ACF-814CE35D1B67}" type="sibTrans" cxnId="{296BEC2B-6FE3-4020-89A7-DC9D83296052}">
      <dgm:prSet/>
      <dgm:spPr/>
      <dgm:t>
        <a:bodyPr/>
        <a:lstStyle/>
        <a:p>
          <a:endParaRPr lang="ru-RU"/>
        </a:p>
      </dgm:t>
    </dgm:pt>
    <dgm:pt modelId="{F5C40C24-CE28-49A2-BECC-987AFAEA0742}">
      <dgm:prSet custT="1"/>
      <dgm:spPr/>
      <dgm:t>
        <a:bodyPr/>
        <a:lstStyle/>
        <a:p>
          <a:r>
            <a:rPr lang="ru-RU" sz="1400" b="0" dirty="0" smtClean="0"/>
            <a:t>Издательство Сергея Маркелова</a:t>
          </a:r>
          <a:endParaRPr lang="ru-RU" sz="1400" b="0" dirty="0"/>
        </a:p>
      </dgm:t>
    </dgm:pt>
    <dgm:pt modelId="{9CF02D85-51BF-4885-BCA1-38104BE249F2}" type="parTrans" cxnId="{12574651-6E9F-4C2B-9FB2-8A132FC5D211}">
      <dgm:prSet/>
      <dgm:spPr/>
      <dgm:t>
        <a:bodyPr/>
        <a:lstStyle/>
        <a:p>
          <a:endParaRPr lang="ru-RU"/>
        </a:p>
      </dgm:t>
    </dgm:pt>
    <dgm:pt modelId="{D8071609-2844-4D51-8652-DDD7604C5CCB}" type="sibTrans" cxnId="{12574651-6E9F-4C2B-9FB2-8A132FC5D211}">
      <dgm:prSet/>
      <dgm:spPr/>
      <dgm:t>
        <a:bodyPr/>
        <a:lstStyle/>
        <a:p>
          <a:endParaRPr lang="ru-RU"/>
        </a:p>
      </dgm:t>
    </dgm:pt>
    <dgm:pt modelId="{6D88817E-A25A-400D-8DDC-8C394B1B3DDE}">
      <dgm:prSet custT="1"/>
      <dgm:spPr/>
      <dgm:t>
        <a:bodyPr/>
        <a:lstStyle/>
        <a:p>
          <a:r>
            <a:rPr lang="ru-RU" sz="1400" b="0" i="0" dirty="0" smtClean="0"/>
            <a:t>Печатный Двор </a:t>
          </a:r>
          <a:r>
            <a:rPr lang="ru-RU" sz="1400" b="0" i="0" dirty="0" err="1" smtClean="0"/>
            <a:t>Стерх</a:t>
          </a:r>
          <a:endParaRPr lang="ru-RU" sz="1400" b="0" dirty="0"/>
        </a:p>
      </dgm:t>
    </dgm:pt>
    <dgm:pt modelId="{92F767B9-5614-4561-AFC8-A4E3FB67C654}" type="parTrans" cxnId="{75804011-7004-4501-802D-3AC4ECD2B6FA}">
      <dgm:prSet/>
      <dgm:spPr/>
      <dgm:t>
        <a:bodyPr/>
        <a:lstStyle/>
        <a:p>
          <a:endParaRPr lang="ru-RU"/>
        </a:p>
      </dgm:t>
    </dgm:pt>
    <dgm:pt modelId="{70876726-8EBE-468B-82EF-FAF031B04013}" type="sibTrans" cxnId="{75804011-7004-4501-802D-3AC4ECD2B6FA}">
      <dgm:prSet/>
      <dgm:spPr/>
      <dgm:t>
        <a:bodyPr/>
        <a:lstStyle/>
        <a:p>
          <a:endParaRPr lang="ru-RU"/>
        </a:p>
      </dgm:t>
    </dgm:pt>
    <dgm:pt modelId="{D17DAA5C-81AD-42DD-BC86-95DF8AC9123F}">
      <dgm:prSet custT="1"/>
      <dgm:spPr/>
      <dgm:t>
        <a:bodyPr/>
        <a:lstStyle/>
        <a:p>
          <a:r>
            <a:rPr lang="ru-RU" sz="1400" b="0" i="0" dirty="0" smtClean="0"/>
            <a:t>Логос Плюс</a:t>
          </a:r>
          <a:endParaRPr lang="ru-RU" sz="1400" b="0" dirty="0"/>
        </a:p>
      </dgm:t>
    </dgm:pt>
    <dgm:pt modelId="{080A9E6C-9393-43F3-AC2A-9C2406A4AAB1}" type="parTrans" cxnId="{60870C3E-92D4-41EA-B62E-E9BCDE7E8F4B}">
      <dgm:prSet/>
      <dgm:spPr/>
      <dgm:t>
        <a:bodyPr/>
        <a:lstStyle/>
        <a:p>
          <a:endParaRPr lang="ru-RU"/>
        </a:p>
      </dgm:t>
    </dgm:pt>
    <dgm:pt modelId="{F82FD0F3-8B8E-4E74-AE13-37F2E5022DDF}" type="sibTrans" cxnId="{60870C3E-92D4-41EA-B62E-E9BCDE7E8F4B}">
      <dgm:prSet/>
      <dgm:spPr/>
      <dgm:t>
        <a:bodyPr/>
        <a:lstStyle/>
        <a:p>
          <a:endParaRPr lang="ru-RU"/>
        </a:p>
      </dgm:t>
    </dgm:pt>
    <dgm:pt modelId="{3ED6EF3C-6F3B-4C2F-A521-5B59E793403C}">
      <dgm:prSet/>
      <dgm:spPr/>
      <dgm:t>
        <a:bodyPr/>
        <a:lstStyle/>
        <a:p>
          <a:r>
            <a:rPr lang="ru-RU" b="0" i="0" dirty="0" err="1" smtClean="0"/>
            <a:t>Шморага</a:t>
          </a:r>
          <a:r>
            <a:rPr lang="ru-RU" b="0" i="0" dirty="0" smtClean="0"/>
            <a:t> К.А.</a:t>
          </a:r>
          <a:endParaRPr lang="ru-RU" dirty="0"/>
        </a:p>
      </dgm:t>
    </dgm:pt>
    <dgm:pt modelId="{71F06E2F-C5A3-4987-90DF-7401CAD20CD7}" type="parTrans" cxnId="{88F036D5-2051-44BD-A750-7A6C4BB27997}">
      <dgm:prSet/>
      <dgm:spPr/>
      <dgm:t>
        <a:bodyPr/>
        <a:lstStyle/>
        <a:p>
          <a:endParaRPr lang="ru-RU"/>
        </a:p>
      </dgm:t>
    </dgm:pt>
    <dgm:pt modelId="{F78CEBDC-6A32-4253-8086-2CDC44682723}" type="sibTrans" cxnId="{88F036D5-2051-44BD-A750-7A6C4BB27997}">
      <dgm:prSet/>
      <dgm:spPr/>
      <dgm:t>
        <a:bodyPr/>
        <a:lstStyle/>
        <a:p>
          <a:endParaRPr lang="ru-RU"/>
        </a:p>
      </dgm:t>
    </dgm:pt>
    <dgm:pt modelId="{9BD0D99B-2C0F-4A68-9814-6156692F8565}">
      <dgm:prSet/>
      <dgm:spPr/>
      <dgm:t>
        <a:bodyPr/>
        <a:lstStyle/>
        <a:p>
          <a:r>
            <a:rPr lang="ru-RU" b="0" i="0" dirty="0" smtClean="0"/>
            <a:t>Кирсанов А.А,</a:t>
          </a:r>
          <a:endParaRPr lang="ru-RU" dirty="0"/>
        </a:p>
      </dgm:t>
    </dgm:pt>
    <dgm:pt modelId="{3345BEC4-EDA6-4541-870F-5192F94B74DF}" type="parTrans" cxnId="{18C47B6B-91B4-49F4-8F56-2485670F5F0E}">
      <dgm:prSet/>
      <dgm:spPr/>
      <dgm:t>
        <a:bodyPr/>
        <a:lstStyle/>
        <a:p>
          <a:endParaRPr lang="ru-RU"/>
        </a:p>
      </dgm:t>
    </dgm:pt>
    <dgm:pt modelId="{3D4FCCD6-9406-4082-89C0-DB063271DAC2}" type="sibTrans" cxnId="{18C47B6B-91B4-49F4-8F56-2485670F5F0E}">
      <dgm:prSet/>
      <dgm:spPr/>
      <dgm:t>
        <a:bodyPr/>
        <a:lstStyle/>
        <a:p>
          <a:endParaRPr lang="ru-RU"/>
        </a:p>
      </dgm:t>
    </dgm:pt>
    <dgm:pt modelId="{70C6513D-BF08-47BE-B729-5452AAC69FD7}">
      <dgm:prSet custT="1"/>
      <dgm:spPr/>
      <dgm:t>
        <a:bodyPr/>
        <a:lstStyle/>
        <a:p>
          <a:r>
            <a:rPr lang="ru-RU" sz="1400" b="0" i="0" dirty="0" smtClean="0"/>
            <a:t>ИД Панорама</a:t>
          </a:r>
          <a:endParaRPr lang="ru-RU" sz="1400" b="0" dirty="0"/>
        </a:p>
      </dgm:t>
    </dgm:pt>
    <dgm:pt modelId="{32A911FB-6FBE-4CF6-9783-119494E41551}" type="parTrans" cxnId="{AC93D8A8-F2E1-41BF-8D92-082EB83B9C8D}">
      <dgm:prSet/>
      <dgm:spPr/>
      <dgm:t>
        <a:bodyPr/>
        <a:lstStyle/>
        <a:p>
          <a:endParaRPr lang="ru-RU"/>
        </a:p>
      </dgm:t>
    </dgm:pt>
    <dgm:pt modelId="{B4907028-64B1-491D-8D0F-D742975D81D7}" type="sibTrans" cxnId="{AC93D8A8-F2E1-41BF-8D92-082EB83B9C8D}">
      <dgm:prSet/>
      <dgm:spPr/>
      <dgm:t>
        <a:bodyPr/>
        <a:lstStyle/>
        <a:p>
          <a:endParaRPr lang="ru-RU"/>
        </a:p>
      </dgm:t>
    </dgm:pt>
    <dgm:pt modelId="{9B5330CB-CE8A-4ACC-8B87-0997EE8D4E24}">
      <dgm:prSet custT="1"/>
      <dgm:spPr/>
      <dgm:t>
        <a:bodyPr/>
        <a:lstStyle/>
        <a:p>
          <a:r>
            <a:rPr lang="ru-RU" sz="1400" b="0" i="0" dirty="0" smtClean="0"/>
            <a:t>ПСКОВ-ИНФОПРЕСС</a:t>
          </a:r>
          <a:endParaRPr lang="ru-RU" sz="1400" b="0" dirty="0"/>
        </a:p>
      </dgm:t>
    </dgm:pt>
    <dgm:pt modelId="{3221D942-BBA1-45ED-8A38-17134EF06F31}" type="parTrans" cxnId="{62C454FA-2CD0-4338-8A80-EDA3B122E2A1}">
      <dgm:prSet/>
      <dgm:spPr/>
      <dgm:t>
        <a:bodyPr/>
        <a:lstStyle/>
        <a:p>
          <a:endParaRPr lang="ru-RU"/>
        </a:p>
      </dgm:t>
    </dgm:pt>
    <dgm:pt modelId="{B6B5C704-2FC9-40FC-8DD6-4226B58109B0}" type="sibTrans" cxnId="{62C454FA-2CD0-4338-8A80-EDA3B122E2A1}">
      <dgm:prSet/>
      <dgm:spPr/>
      <dgm:t>
        <a:bodyPr/>
        <a:lstStyle/>
        <a:p>
          <a:endParaRPr lang="ru-RU"/>
        </a:p>
      </dgm:t>
    </dgm:pt>
    <dgm:pt modelId="{05AAA1B1-B9A3-4A1F-A44B-141B074BCE99}">
      <dgm:prSet custT="1"/>
      <dgm:spPr/>
      <dgm:t>
        <a:bodyPr/>
        <a:lstStyle/>
        <a:p>
          <a:r>
            <a:rPr lang="ru-RU" sz="1400" b="0" dirty="0" smtClean="0"/>
            <a:t>ИД </a:t>
          </a:r>
          <a:r>
            <a:rPr lang="ru-RU" sz="1400" b="0" i="0" dirty="0" smtClean="0"/>
            <a:t>СТЕРХ</a:t>
          </a:r>
          <a:endParaRPr lang="ru-RU" sz="1400" b="0" dirty="0"/>
        </a:p>
      </dgm:t>
    </dgm:pt>
    <dgm:pt modelId="{25041E09-0493-4B04-A408-C1183F00287B}" type="parTrans" cxnId="{08757E22-7D60-4131-B35A-3F4F41290686}">
      <dgm:prSet/>
      <dgm:spPr/>
      <dgm:t>
        <a:bodyPr/>
        <a:lstStyle/>
        <a:p>
          <a:endParaRPr lang="ru-RU"/>
        </a:p>
      </dgm:t>
    </dgm:pt>
    <dgm:pt modelId="{78A96CFE-3275-4632-8CA6-D69199B7F1A0}" type="sibTrans" cxnId="{08757E22-7D60-4131-B35A-3F4F41290686}">
      <dgm:prSet/>
      <dgm:spPr/>
      <dgm:t>
        <a:bodyPr/>
        <a:lstStyle/>
        <a:p>
          <a:endParaRPr lang="ru-RU"/>
        </a:p>
      </dgm:t>
    </dgm:pt>
    <dgm:pt modelId="{037D6B83-7E6C-46BF-AAA7-3BBEA4D2C557}" type="pres">
      <dgm:prSet presAssocID="{BA18D197-5563-47DB-B553-186EFB54D099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A88F57-D692-4316-8EFB-CD6DC8C7D174}" type="pres">
      <dgm:prSet presAssocID="{53C0B1BA-EA72-4B2C-8C43-822191FFCF63}" presName="compNode" presStyleCnt="0"/>
      <dgm:spPr/>
    </dgm:pt>
    <dgm:pt modelId="{B4778357-3176-4CD5-86FE-B522DD837BD2}" type="pres">
      <dgm:prSet presAssocID="{53C0B1BA-EA72-4B2C-8C43-822191FFCF63}" presName="childRec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53EC2-F97D-42EE-ACA2-9E440D1AC520}" type="pres">
      <dgm:prSet presAssocID="{53C0B1BA-EA72-4B2C-8C43-822191FFCF6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0FA09-B889-4459-BFD9-B1531951F7E1}" type="pres">
      <dgm:prSet presAssocID="{53C0B1BA-EA72-4B2C-8C43-822191FFCF63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D7EF3685-32A2-438C-9BB5-0D2903E6ADAA}" type="pres">
      <dgm:prSet presAssocID="{53C0B1BA-EA72-4B2C-8C43-822191FFCF63}" presName="adorn" presStyleLbl="fgAccFollowNod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00247AC-387D-47DC-BBE7-A00289B3D9AA}" type="pres">
      <dgm:prSet presAssocID="{B2BB3EC9-2960-4B69-9152-CD504E89412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F8CCF27-B3E7-4927-9B2F-1CDA3DDBC2A9}" type="pres">
      <dgm:prSet presAssocID="{4573A182-F516-481C-9BBE-E69C650CC1D1}" presName="compNode" presStyleCnt="0"/>
      <dgm:spPr/>
    </dgm:pt>
    <dgm:pt modelId="{03DB906E-2B78-42ED-9048-E113A19FCE41}" type="pres">
      <dgm:prSet presAssocID="{4573A182-F516-481C-9BBE-E69C650CC1D1}" presName="childRect" presStyleLbl="bgAcc1" presStyleIdx="1" presStyleCnt="4" custScaleX="192000" custScaleY="103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5CEAE-C043-44C4-AC44-4FA891DF18A3}" type="pres">
      <dgm:prSet presAssocID="{4573A182-F516-481C-9BBE-E69C650CC1D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B88EE-BDC3-4CBF-9DA6-CADE5344E626}" type="pres">
      <dgm:prSet presAssocID="{4573A182-F516-481C-9BBE-E69C650CC1D1}" presName="parentRect" presStyleLbl="alignNode1" presStyleIdx="1" presStyleCnt="4" custLinFactNeighborX="27377" custLinFactNeighborY="-3834"/>
      <dgm:spPr/>
      <dgm:t>
        <a:bodyPr/>
        <a:lstStyle/>
        <a:p>
          <a:endParaRPr lang="ru-RU"/>
        </a:p>
      </dgm:t>
    </dgm:pt>
    <dgm:pt modelId="{2E64762A-81AD-4D35-AD16-46059412DB58}" type="pres">
      <dgm:prSet presAssocID="{4573A182-F516-481C-9BBE-E69C650CC1D1}" presName="adorn" presStyleLbl="fgAccFollowNode1" presStyleIdx="1" presStyleCnt="4" custLinFactNeighborX="78218" custLinFactNeighborY="-3518"/>
      <dgm:spPr>
        <a:blipFill>
          <a:blip xmlns:r="http://schemas.openxmlformats.org/officeDocument/2006/relationships" r:embed="rId2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A9F802-158B-4739-9CB3-177E5975F8A0}" type="pres">
      <dgm:prSet presAssocID="{82111788-24AF-4185-95A0-00C2C1B72E3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C2C9254-100C-41C1-8F1B-20D5C1C9B7E3}" type="pres">
      <dgm:prSet presAssocID="{CC434A4E-8EE2-48FB-9DE3-09517495F006}" presName="compNode" presStyleCnt="0"/>
      <dgm:spPr/>
    </dgm:pt>
    <dgm:pt modelId="{F2A534A4-D292-405C-9955-F18DB9A6E1B0}" type="pres">
      <dgm:prSet presAssocID="{CC434A4E-8EE2-48FB-9DE3-09517495F006}" presName="childRect" presStyleLbl="bgAcc1" presStyleIdx="2" presStyleCnt="4" custScaleX="194766" custScaleY="111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74B67-C181-4163-BC8A-4AC58B6042DF}" type="pres">
      <dgm:prSet presAssocID="{CC434A4E-8EE2-48FB-9DE3-09517495F00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F11ED-E917-4A0A-9214-E497883BEBAA}" type="pres">
      <dgm:prSet presAssocID="{CC434A4E-8EE2-48FB-9DE3-09517495F006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A9340A47-9C62-4DB8-B478-1E4FD941EB36}" type="pres">
      <dgm:prSet presAssocID="{CC434A4E-8EE2-48FB-9DE3-09517495F006}" presName="adorn" presStyleLbl="fgAccFollowNod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2DB274A-E889-4F9E-AB53-3512A19F270B}" type="pres">
      <dgm:prSet presAssocID="{5D776A85-DF78-4DC1-B409-41C4D4B956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D5F66E1-69C5-4CDA-BC3C-07FCC1772CFD}" type="pres">
      <dgm:prSet presAssocID="{C68F71DF-8DF9-47E8-8659-398B5121D85B}" presName="compNode" presStyleCnt="0"/>
      <dgm:spPr/>
    </dgm:pt>
    <dgm:pt modelId="{BFE07F28-BD78-4AF4-8978-C18DA6AF0343}" type="pres">
      <dgm:prSet presAssocID="{C68F71DF-8DF9-47E8-8659-398B5121D85B}" presName="childRect" presStyleLbl="bgAcc1" presStyleIdx="3" presStyleCnt="4" custScaleX="100849" custScaleY="24023" custLinFactNeighborX="1252" custLinFactNeighborY="37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1CA39-5001-4C3B-B119-2CF553D14417}" type="pres">
      <dgm:prSet presAssocID="{C68F71DF-8DF9-47E8-8659-398B5121D85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9ACB3-3CA1-4847-BCEB-7443B58EE21C}" type="pres">
      <dgm:prSet presAssocID="{C68F71DF-8DF9-47E8-8659-398B5121D85B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40FB69D7-AA92-4798-9EF4-DE818A3DA221}" type="pres">
      <dgm:prSet presAssocID="{C68F71DF-8DF9-47E8-8659-398B5121D85B}" presName="adorn" presStyleLbl="fgAccFollowNod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/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</dgm:ptLst>
  <dgm:cxnLst>
    <dgm:cxn modelId="{4BB50FCC-F44E-4A83-A7CA-B44CDB56B8B6}" type="presOf" srcId="{C68F71DF-8DF9-47E8-8659-398B5121D85B}" destId="{3541CA39-5001-4C3B-B119-2CF553D14417}" srcOrd="0" destOrd="0" presId="urn:microsoft.com/office/officeart/2005/8/layout/bList2"/>
    <dgm:cxn modelId="{7E2AE394-2C88-407F-B02C-CF75A0869F8C}" type="presOf" srcId="{9BD0D99B-2C0F-4A68-9814-6156692F8565}" destId="{BFE07F28-BD78-4AF4-8978-C18DA6AF0343}" srcOrd="0" destOrd="1" presId="urn:microsoft.com/office/officeart/2005/8/layout/bList2"/>
    <dgm:cxn modelId="{AE60B8ED-3121-44D0-BD8C-7C694D9039FD}" type="presOf" srcId="{77CA91A3-5709-4BF2-B8C9-6A9E16BA9B73}" destId="{B4778357-3176-4CD5-86FE-B522DD837BD2}" srcOrd="0" destOrd="0" presId="urn:microsoft.com/office/officeart/2005/8/layout/bList2"/>
    <dgm:cxn modelId="{88DD6CB9-F243-428F-999A-71330C0E55FC}" srcId="{BA18D197-5563-47DB-B553-186EFB54D099}" destId="{53C0B1BA-EA72-4B2C-8C43-822191FFCF63}" srcOrd="0" destOrd="0" parTransId="{8F5258B1-33FC-40B5-8D0B-AEA7E68B181B}" sibTransId="{B2BB3EC9-2960-4B69-9152-CD504E894120}"/>
    <dgm:cxn modelId="{31C545EC-7B81-4209-A961-1D42EF52EE6F}" type="presOf" srcId="{BA18D197-5563-47DB-B553-186EFB54D099}" destId="{037D6B83-7E6C-46BF-AAA7-3BBEA4D2C557}" srcOrd="0" destOrd="0" presId="urn:microsoft.com/office/officeart/2005/8/layout/bList2"/>
    <dgm:cxn modelId="{BB294655-56E9-4ED5-9CAA-1D274161659F}" type="presOf" srcId="{CC434A4E-8EE2-48FB-9DE3-09517495F006}" destId="{888F11ED-E917-4A0A-9214-E497883BEBAA}" srcOrd="1" destOrd="0" presId="urn:microsoft.com/office/officeart/2005/8/layout/bList2"/>
    <dgm:cxn modelId="{F485CD67-56D2-4860-9C58-8D1E3EF28A00}" srcId="{BA18D197-5563-47DB-B553-186EFB54D099}" destId="{C68F71DF-8DF9-47E8-8659-398B5121D85B}" srcOrd="3" destOrd="0" parTransId="{74135DAF-449D-4981-A8A0-6A249073AF8B}" sibTransId="{0829CDCE-AE0B-4DF2-9E40-3055B3D02B61}"/>
    <dgm:cxn modelId="{7D984508-3DF6-4BD1-804A-42846BC3450C}" type="presOf" srcId="{5D776A85-DF78-4DC1-B409-41C4D4B9564C}" destId="{E2DB274A-E889-4F9E-AB53-3512A19F270B}" srcOrd="0" destOrd="0" presId="urn:microsoft.com/office/officeart/2005/8/layout/bList2"/>
    <dgm:cxn modelId="{9225AA03-98E5-4929-B2A7-4B11433FFE2A}" type="presOf" srcId="{F82D3D27-913F-4A48-9260-7C1E5DA5A104}" destId="{B4778357-3176-4CD5-86FE-B522DD837BD2}" srcOrd="0" destOrd="1" presId="urn:microsoft.com/office/officeart/2005/8/layout/bList2"/>
    <dgm:cxn modelId="{A79FD812-1B78-4A41-BF14-9D3D5782E6BB}" type="presOf" srcId="{81333136-E05A-4231-B829-15F8797328E5}" destId="{F2A534A4-D292-405C-9955-F18DB9A6E1B0}" srcOrd="0" destOrd="0" presId="urn:microsoft.com/office/officeart/2005/8/layout/bList2"/>
    <dgm:cxn modelId="{E0E454DC-543A-40E4-909E-0E03E7754AA9}" type="presOf" srcId="{53C0B1BA-EA72-4B2C-8C43-822191FFCF63}" destId="{C8553EC2-F97D-42EE-ACA2-9E440D1AC520}" srcOrd="0" destOrd="0" presId="urn:microsoft.com/office/officeart/2005/8/layout/bList2"/>
    <dgm:cxn modelId="{0F735DEB-39C6-4782-A670-6042546B1DBD}" type="presOf" srcId="{8A7DC110-1090-4E17-8DCB-2E7CBF272276}" destId="{03DB906E-2B78-42ED-9048-E113A19FCE41}" srcOrd="0" destOrd="0" presId="urn:microsoft.com/office/officeart/2005/8/layout/bList2"/>
    <dgm:cxn modelId="{E33276CB-E962-4961-8D11-2BEEA9515A34}" type="presOf" srcId="{F5C40C24-CE28-49A2-BECC-987AFAEA0742}" destId="{F2A534A4-D292-405C-9955-F18DB9A6E1B0}" srcOrd="0" destOrd="4" presId="urn:microsoft.com/office/officeart/2005/8/layout/bList2"/>
    <dgm:cxn modelId="{FFB01E9A-65C1-42EA-A6C4-068FFC42D35F}" type="presOf" srcId="{53C0B1BA-EA72-4B2C-8C43-822191FFCF63}" destId="{52E0FA09-B889-4459-BFD9-B1531951F7E1}" srcOrd="1" destOrd="0" presId="urn:microsoft.com/office/officeart/2005/8/layout/bList2"/>
    <dgm:cxn modelId="{9A78D234-7528-47BE-A9E4-90FF4933F3C2}" type="presOf" srcId="{D17DAA5C-81AD-42DD-BC86-95DF8AC9123F}" destId="{F2A534A4-D292-405C-9955-F18DB9A6E1B0}" srcOrd="0" destOrd="6" presId="urn:microsoft.com/office/officeart/2005/8/layout/bList2"/>
    <dgm:cxn modelId="{12574651-6E9F-4C2B-9FB2-8A132FC5D211}" srcId="{CC434A4E-8EE2-48FB-9DE3-09517495F006}" destId="{F5C40C24-CE28-49A2-BECC-987AFAEA0742}" srcOrd="4" destOrd="0" parTransId="{9CF02D85-51BF-4885-BCA1-38104BE249F2}" sibTransId="{D8071609-2844-4D51-8652-DDD7604C5CCB}"/>
    <dgm:cxn modelId="{992B7FB6-BC21-4DFF-B70D-179589A3995E}" type="presOf" srcId="{E3B9C202-CFC0-4ED9-BCBB-F6DC55D202AF}" destId="{B4778357-3176-4CD5-86FE-B522DD837BD2}" srcOrd="0" destOrd="3" presId="urn:microsoft.com/office/officeart/2005/8/layout/bList2"/>
    <dgm:cxn modelId="{D350F10C-1F87-4CBE-AFE6-37B86BCC9C71}" srcId="{53C0B1BA-EA72-4B2C-8C43-822191FFCF63}" destId="{D071F379-ECD1-40AE-80BE-B8EAE1874C54}" srcOrd="5" destOrd="0" parTransId="{D38C1717-8458-418F-8B53-C0652D99630B}" sibTransId="{0DB41D44-331B-4A00-AA36-4F280A84DE7D}"/>
    <dgm:cxn modelId="{88F036D5-2051-44BD-A750-7A6C4BB27997}" srcId="{C68F71DF-8DF9-47E8-8659-398B5121D85B}" destId="{3ED6EF3C-6F3B-4C2F-A521-5B59E793403C}" srcOrd="0" destOrd="0" parTransId="{71F06E2F-C5A3-4987-90DF-7401CAD20CD7}" sibTransId="{F78CEBDC-6A32-4253-8086-2CDC44682723}"/>
    <dgm:cxn modelId="{18C47B6B-91B4-49F4-8F56-2485670F5F0E}" srcId="{C68F71DF-8DF9-47E8-8659-398B5121D85B}" destId="{9BD0D99B-2C0F-4A68-9814-6156692F8565}" srcOrd="1" destOrd="0" parTransId="{3345BEC4-EDA6-4541-870F-5192F94B74DF}" sibTransId="{3D4FCCD6-9406-4082-89C0-DB063271DAC2}"/>
    <dgm:cxn modelId="{AC93D8A8-F2E1-41BF-8D92-082EB83B9C8D}" srcId="{4573A182-F516-481C-9BBE-E69C650CC1D1}" destId="{70C6513D-BF08-47BE-B729-5452AAC69FD7}" srcOrd="4" destOrd="0" parTransId="{32A911FB-6FBE-4CF6-9783-119494E41551}" sibTransId="{B4907028-64B1-491D-8D0F-D742975D81D7}"/>
    <dgm:cxn modelId="{DF68FA27-3899-45B3-9BAF-A6DE00BC75CE}" srcId="{4573A182-F516-481C-9BBE-E69C650CC1D1}" destId="{8A7DC110-1090-4E17-8DCB-2E7CBF272276}" srcOrd="0" destOrd="0" parTransId="{37359E0B-2610-4EAB-82A1-5DEB68F198C1}" sibTransId="{7D710209-92EF-4BAB-A690-D90CC40003D2}"/>
    <dgm:cxn modelId="{483B1FA3-8ED7-4FED-BAFC-BFFBB905A1BC}" type="presOf" srcId="{4573A182-F516-481C-9BBE-E69C650CC1D1}" destId="{092B88EE-BDC3-4CBF-9DA6-CADE5344E626}" srcOrd="1" destOrd="0" presId="urn:microsoft.com/office/officeart/2005/8/layout/bList2"/>
    <dgm:cxn modelId="{58AA92A3-9CF5-4080-AF8B-1216DDC8C45D}" srcId="{53C0B1BA-EA72-4B2C-8C43-822191FFCF63}" destId="{6253B56F-DD4D-43E4-BE3D-DC9553A0EF6D}" srcOrd="4" destOrd="0" parTransId="{CF39F29B-24BA-4F86-AF2B-0B68B1522C78}" sibTransId="{2D368002-01C5-470D-8F89-0F9CCF3D5CEF}"/>
    <dgm:cxn modelId="{CAE04819-8274-4406-9E9B-C0D03BCC0235}" srcId="{CC434A4E-8EE2-48FB-9DE3-09517495F006}" destId="{0361D97C-CE0E-4356-86D5-984D3B5523C1}" srcOrd="2" destOrd="0" parTransId="{A334A839-EC19-4F22-9257-8E7BBF0B42A6}" sibTransId="{093DC1B2-90E9-454B-B0E2-AC63FBA3D0AC}"/>
    <dgm:cxn modelId="{9CECEFAC-8DF1-4878-AA91-F52C36B0441A}" srcId="{CC434A4E-8EE2-48FB-9DE3-09517495F006}" destId="{81333136-E05A-4231-B829-15F8797328E5}" srcOrd="0" destOrd="0" parTransId="{39F21280-CCB2-4BC4-87C9-4D93E5D84C50}" sibTransId="{E07BE1B3-CDDA-4A62-B6C9-A9CC23BC1189}"/>
    <dgm:cxn modelId="{9950D49F-2669-424A-BB1C-C125D480F6FB}" srcId="{BA18D197-5563-47DB-B553-186EFB54D099}" destId="{CC434A4E-8EE2-48FB-9DE3-09517495F006}" srcOrd="2" destOrd="0" parTransId="{C04B7570-0AF7-4750-BC7E-11D3A83C224C}" sibTransId="{5D776A85-DF78-4DC1-B409-41C4D4B9564C}"/>
    <dgm:cxn modelId="{BF6A51C3-2F6E-4507-BEE2-5815214BBDB8}" srcId="{53C0B1BA-EA72-4B2C-8C43-822191FFCF63}" destId="{3D4E10C7-082C-45B4-848D-79154D17A777}" srcOrd="2" destOrd="0" parTransId="{6DFFB428-D066-44EA-8A97-BB692C5F433E}" sibTransId="{31B867B8-D430-4D74-A20F-FCD9F6BADB2D}"/>
    <dgm:cxn modelId="{36451ECA-4EAE-41CB-A536-A6622DE234FA}" type="presOf" srcId="{9B5330CB-CE8A-4ACC-8B87-0997EE8D4E24}" destId="{03DB906E-2B78-42ED-9048-E113A19FCE41}" srcOrd="0" destOrd="5" presId="urn:microsoft.com/office/officeart/2005/8/layout/bList2"/>
    <dgm:cxn modelId="{CE83BCFC-93C2-4432-9C2F-E42CB62ADFBC}" srcId="{BA18D197-5563-47DB-B553-186EFB54D099}" destId="{4573A182-F516-481C-9BBE-E69C650CC1D1}" srcOrd="1" destOrd="0" parTransId="{1BBA56BD-CDBE-41C6-A9E6-A84C7641DAA2}" sibTransId="{82111788-24AF-4185-95A0-00C2C1B72E35}"/>
    <dgm:cxn modelId="{60BB4CD9-6EB0-430C-81CA-03610DEDEBA1}" type="presOf" srcId="{82111788-24AF-4185-95A0-00C2C1B72E35}" destId="{8CA9F802-158B-4739-9CB3-177E5975F8A0}" srcOrd="0" destOrd="0" presId="urn:microsoft.com/office/officeart/2005/8/layout/bList2"/>
    <dgm:cxn modelId="{77B36833-DC4D-4F5D-9882-B2B6A8593BFF}" srcId="{CC434A4E-8EE2-48FB-9DE3-09517495F006}" destId="{E1CC818E-131D-4346-891A-A173A413DA32}" srcOrd="1" destOrd="0" parTransId="{E41C0E51-07FF-4707-9472-D4CA8C71BC27}" sibTransId="{9CDED911-9D5F-4644-8E19-0F941D3CF8A4}"/>
    <dgm:cxn modelId="{60870C3E-92D4-41EA-B62E-E9BCDE7E8F4B}" srcId="{CC434A4E-8EE2-48FB-9DE3-09517495F006}" destId="{D17DAA5C-81AD-42DD-BC86-95DF8AC9123F}" srcOrd="6" destOrd="0" parTransId="{080A9E6C-9393-43F3-AC2A-9C2406A4AAB1}" sibTransId="{F82FD0F3-8B8E-4E74-AE13-37F2E5022DDF}"/>
    <dgm:cxn modelId="{620EA025-D4D3-49D7-9F02-49087706B246}" type="presOf" srcId="{1E9CB2B1-6F13-4832-82E8-94D5910BE32D}" destId="{03DB906E-2B78-42ED-9048-E113A19FCE41}" srcOrd="0" destOrd="2" presId="urn:microsoft.com/office/officeart/2005/8/layout/bList2"/>
    <dgm:cxn modelId="{45EEFAF4-D686-43A0-9238-24EE6B383D25}" type="presOf" srcId="{6253B56F-DD4D-43E4-BE3D-DC9553A0EF6D}" destId="{B4778357-3176-4CD5-86FE-B522DD837BD2}" srcOrd="0" destOrd="4" presId="urn:microsoft.com/office/officeart/2005/8/layout/bList2"/>
    <dgm:cxn modelId="{8CB4E62A-0EA4-4ABC-9EB2-BD0C4A51C1AA}" srcId="{4573A182-F516-481C-9BBE-E69C650CC1D1}" destId="{0972A3BD-4756-460D-B6B6-7BFF2DDD869C}" srcOrd="3" destOrd="0" parTransId="{6956CED9-EFA8-418B-9D24-E2B41441F473}" sibTransId="{282EB601-089B-45D0-9770-70858074704B}"/>
    <dgm:cxn modelId="{78FD8C54-93EB-408E-B2DF-C5626FB9D080}" type="presOf" srcId="{C68F71DF-8DF9-47E8-8659-398B5121D85B}" destId="{E679ACB3-3CA1-4847-BCEB-7443B58EE21C}" srcOrd="1" destOrd="0" presId="urn:microsoft.com/office/officeart/2005/8/layout/bList2"/>
    <dgm:cxn modelId="{13632D8B-C403-41E8-870A-41A5A1B06300}" type="presOf" srcId="{E1CC818E-131D-4346-891A-A173A413DA32}" destId="{F2A534A4-D292-405C-9955-F18DB9A6E1B0}" srcOrd="0" destOrd="1" presId="urn:microsoft.com/office/officeart/2005/8/layout/bList2"/>
    <dgm:cxn modelId="{FBE4A2B3-7A19-4BB6-8E16-3BBE7E7BC8B6}" type="presOf" srcId="{6D88817E-A25A-400D-8DDC-8C394B1B3DDE}" destId="{F2A534A4-D292-405C-9955-F18DB9A6E1B0}" srcOrd="0" destOrd="5" presId="urn:microsoft.com/office/officeart/2005/8/layout/bList2"/>
    <dgm:cxn modelId="{E3A4B5E5-8082-4058-A2D8-4A59F380A234}" srcId="{4573A182-F516-481C-9BBE-E69C650CC1D1}" destId="{99DC5DD7-97EF-45B3-B4A9-E7791611DD49}" srcOrd="1" destOrd="0" parTransId="{73791BC8-B002-4740-BC08-79032E4E80F9}" sibTransId="{1529A263-43C1-4FC8-B91B-C48EAA0CB2C3}"/>
    <dgm:cxn modelId="{69F13827-C7D9-440C-910F-AE376AC0D9DE}" type="presOf" srcId="{0361D97C-CE0E-4356-86D5-984D3B5523C1}" destId="{F2A534A4-D292-405C-9955-F18DB9A6E1B0}" srcOrd="0" destOrd="2" presId="urn:microsoft.com/office/officeart/2005/8/layout/bList2"/>
    <dgm:cxn modelId="{805BA943-78CD-426B-8BD1-D84062E3BE16}" srcId="{53C0B1BA-EA72-4B2C-8C43-822191FFCF63}" destId="{E3B9C202-CFC0-4ED9-BCBB-F6DC55D202AF}" srcOrd="3" destOrd="0" parTransId="{40CDAB4B-2DB5-4AFA-A584-FD90358A948E}" sibTransId="{9148F6C4-CF04-4B93-A1FF-4F4A799D448C}"/>
    <dgm:cxn modelId="{62C454FA-2CD0-4338-8A80-EDA3B122E2A1}" srcId="{4573A182-F516-481C-9BBE-E69C650CC1D1}" destId="{9B5330CB-CE8A-4ACC-8B87-0997EE8D4E24}" srcOrd="5" destOrd="0" parTransId="{3221D942-BBA1-45ED-8A38-17134EF06F31}" sibTransId="{B6B5C704-2FC9-40FC-8DD6-4226B58109B0}"/>
    <dgm:cxn modelId="{700E5FD4-7056-4E22-B2B9-4A84217E109C}" type="presOf" srcId="{4573A182-F516-481C-9BBE-E69C650CC1D1}" destId="{6F55CEAE-C043-44C4-AC44-4FA891DF18A3}" srcOrd="0" destOrd="0" presId="urn:microsoft.com/office/officeart/2005/8/layout/bList2"/>
    <dgm:cxn modelId="{A035066E-6690-4662-8DD7-43816D42739D}" type="presOf" srcId="{99DC5DD7-97EF-45B3-B4A9-E7791611DD49}" destId="{03DB906E-2B78-42ED-9048-E113A19FCE41}" srcOrd="0" destOrd="1" presId="urn:microsoft.com/office/officeart/2005/8/layout/bList2"/>
    <dgm:cxn modelId="{85CAC3B4-C9D8-4E4E-A4F2-31B852AFC680}" type="presOf" srcId="{B2BB3EC9-2960-4B69-9152-CD504E894120}" destId="{600247AC-387D-47DC-BBE7-A00289B3D9AA}" srcOrd="0" destOrd="0" presId="urn:microsoft.com/office/officeart/2005/8/layout/bList2"/>
    <dgm:cxn modelId="{8E3342EB-A92A-43C8-B74C-86624C6935FC}" srcId="{4573A182-F516-481C-9BBE-E69C650CC1D1}" destId="{1E9CB2B1-6F13-4832-82E8-94D5910BE32D}" srcOrd="2" destOrd="0" parTransId="{2069374D-EBD8-410F-B1C6-DA0F50973286}" sibTransId="{743CA62E-C53B-4DC5-B696-E85C5CEDFFE5}"/>
    <dgm:cxn modelId="{A58B0D84-8264-432D-80B0-BA3CAAB16EAD}" type="presOf" srcId="{3D4E10C7-082C-45B4-848D-79154D17A777}" destId="{B4778357-3176-4CD5-86FE-B522DD837BD2}" srcOrd="0" destOrd="2" presId="urn:microsoft.com/office/officeart/2005/8/layout/bList2"/>
    <dgm:cxn modelId="{DA6B2089-F9EE-42DC-BC2F-4EB00C4A22C4}" srcId="{53C0B1BA-EA72-4B2C-8C43-822191FFCF63}" destId="{F82D3D27-913F-4A48-9260-7C1E5DA5A104}" srcOrd="1" destOrd="0" parTransId="{10547D57-1317-4967-BCEF-99E7C87A4F93}" sibTransId="{6AC5C482-7855-4ED4-8451-F720E7BED9F0}"/>
    <dgm:cxn modelId="{75804011-7004-4501-802D-3AC4ECD2B6FA}" srcId="{CC434A4E-8EE2-48FB-9DE3-09517495F006}" destId="{6D88817E-A25A-400D-8DDC-8C394B1B3DDE}" srcOrd="5" destOrd="0" parTransId="{92F767B9-5614-4561-AFC8-A4E3FB67C654}" sibTransId="{70876726-8EBE-468B-82EF-FAF031B04013}"/>
    <dgm:cxn modelId="{04114BE0-5D39-45CE-A386-B806BB54CDD4}" type="presOf" srcId="{23D1DC72-CAC3-4EB2-AF9D-0805EF1979E7}" destId="{F2A534A4-D292-405C-9955-F18DB9A6E1B0}" srcOrd="0" destOrd="3" presId="urn:microsoft.com/office/officeart/2005/8/layout/bList2"/>
    <dgm:cxn modelId="{89AB5C7E-71D1-4875-A9B3-6E0F5EB231CA}" type="presOf" srcId="{D071F379-ECD1-40AE-80BE-B8EAE1874C54}" destId="{B4778357-3176-4CD5-86FE-B522DD837BD2}" srcOrd="0" destOrd="5" presId="urn:microsoft.com/office/officeart/2005/8/layout/bList2"/>
    <dgm:cxn modelId="{6C88A80A-0FE2-44C8-8B5D-9E0AB6C3A188}" type="presOf" srcId="{3ED6EF3C-6F3B-4C2F-A521-5B59E793403C}" destId="{BFE07F28-BD78-4AF4-8978-C18DA6AF0343}" srcOrd="0" destOrd="0" presId="urn:microsoft.com/office/officeart/2005/8/layout/bList2"/>
    <dgm:cxn modelId="{646F59E9-8804-4B5B-86AE-06751083B069}" type="presOf" srcId="{CC434A4E-8EE2-48FB-9DE3-09517495F006}" destId="{CFD74B67-C181-4163-BC8A-4AC58B6042DF}" srcOrd="0" destOrd="0" presId="urn:microsoft.com/office/officeart/2005/8/layout/bList2"/>
    <dgm:cxn modelId="{A7504AF6-4842-4210-B987-8E5C62AE8F1F}" srcId="{53C0B1BA-EA72-4B2C-8C43-822191FFCF63}" destId="{77CA91A3-5709-4BF2-B8C9-6A9E16BA9B73}" srcOrd="0" destOrd="0" parTransId="{9899BF84-4372-4ED2-AB7D-6F37543B6A3D}" sibTransId="{B99D150D-3F7A-4667-B3EF-058FFB28641E}"/>
    <dgm:cxn modelId="{ED26AE22-5FE1-4110-9A9B-F0D6B84F75E5}" type="presOf" srcId="{70C6513D-BF08-47BE-B729-5452AAC69FD7}" destId="{03DB906E-2B78-42ED-9048-E113A19FCE41}" srcOrd="0" destOrd="4" presId="urn:microsoft.com/office/officeart/2005/8/layout/bList2"/>
    <dgm:cxn modelId="{9C89848E-1FFD-49E0-978C-16C862946B6A}" type="presOf" srcId="{05AAA1B1-B9A3-4A1F-A44B-141B074BCE99}" destId="{03DB906E-2B78-42ED-9048-E113A19FCE41}" srcOrd="0" destOrd="6" presId="urn:microsoft.com/office/officeart/2005/8/layout/bList2"/>
    <dgm:cxn modelId="{08757E22-7D60-4131-B35A-3F4F41290686}" srcId="{4573A182-F516-481C-9BBE-E69C650CC1D1}" destId="{05AAA1B1-B9A3-4A1F-A44B-141B074BCE99}" srcOrd="6" destOrd="0" parTransId="{25041E09-0493-4B04-A408-C1183F00287B}" sibTransId="{78A96CFE-3275-4632-8CA6-D69199B7F1A0}"/>
    <dgm:cxn modelId="{7F35DA94-636F-4306-B414-12053146AC28}" type="presOf" srcId="{0972A3BD-4756-460D-B6B6-7BFF2DDD869C}" destId="{03DB906E-2B78-42ED-9048-E113A19FCE41}" srcOrd="0" destOrd="3" presId="urn:microsoft.com/office/officeart/2005/8/layout/bList2"/>
    <dgm:cxn modelId="{296BEC2B-6FE3-4020-89A7-DC9D83296052}" srcId="{CC434A4E-8EE2-48FB-9DE3-09517495F006}" destId="{23D1DC72-CAC3-4EB2-AF9D-0805EF1979E7}" srcOrd="3" destOrd="0" parTransId="{35F73A68-5978-4E1D-BD3B-7B6D15B56B06}" sibTransId="{438EF69F-31CA-40C1-9ACF-814CE35D1B67}"/>
    <dgm:cxn modelId="{C603CC12-1AB0-468B-99F2-6D73F03E7F75}" type="presParOf" srcId="{037D6B83-7E6C-46BF-AAA7-3BBEA4D2C557}" destId="{45A88F57-D692-4316-8EFB-CD6DC8C7D174}" srcOrd="0" destOrd="0" presId="urn:microsoft.com/office/officeart/2005/8/layout/bList2"/>
    <dgm:cxn modelId="{8822503A-0F1B-414E-9421-1661A817AB3D}" type="presParOf" srcId="{45A88F57-D692-4316-8EFB-CD6DC8C7D174}" destId="{B4778357-3176-4CD5-86FE-B522DD837BD2}" srcOrd="0" destOrd="0" presId="urn:microsoft.com/office/officeart/2005/8/layout/bList2"/>
    <dgm:cxn modelId="{A28AC781-3793-4821-9A76-EF8FEDC9E63F}" type="presParOf" srcId="{45A88F57-D692-4316-8EFB-CD6DC8C7D174}" destId="{C8553EC2-F97D-42EE-ACA2-9E440D1AC520}" srcOrd="1" destOrd="0" presId="urn:microsoft.com/office/officeart/2005/8/layout/bList2"/>
    <dgm:cxn modelId="{D63073D6-1DDA-4562-A8FF-1DE90FBDDC1D}" type="presParOf" srcId="{45A88F57-D692-4316-8EFB-CD6DC8C7D174}" destId="{52E0FA09-B889-4459-BFD9-B1531951F7E1}" srcOrd="2" destOrd="0" presId="urn:microsoft.com/office/officeart/2005/8/layout/bList2"/>
    <dgm:cxn modelId="{D09560A4-8D6C-4CC7-AE99-6BE00AE7A6EA}" type="presParOf" srcId="{45A88F57-D692-4316-8EFB-CD6DC8C7D174}" destId="{D7EF3685-32A2-438C-9BB5-0D2903E6ADAA}" srcOrd="3" destOrd="0" presId="urn:microsoft.com/office/officeart/2005/8/layout/bList2"/>
    <dgm:cxn modelId="{EB3ED645-C19E-4593-BD28-AC5E3ADF541E}" type="presParOf" srcId="{037D6B83-7E6C-46BF-AAA7-3BBEA4D2C557}" destId="{600247AC-387D-47DC-BBE7-A00289B3D9AA}" srcOrd="1" destOrd="0" presId="urn:microsoft.com/office/officeart/2005/8/layout/bList2"/>
    <dgm:cxn modelId="{6E7DA436-ADBB-40B9-B0E4-AE8CD8F8F8D7}" type="presParOf" srcId="{037D6B83-7E6C-46BF-AAA7-3BBEA4D2C557}" destId="{3F8CCF27-B3E7-4927-9B2F-1CDA3DDBC2A9}" srcOrd="2" destOrd="0" presId="urn:microsoft.com/office/officeart/2005/8/layout/bList2"/>
    <dgm:cxn modelId="{72E6A538-A385-4034-9398-E98C2E47B7EE}" type="presParOf" srcId="{3F8CCF27-B3E7-4927-9B2F-1CDA3DDBC2A9}" destId="{03DB906E-2B78-42ED-9048-E113A19FCE41}" srcOrd="0" destOrd="0" presId="urn:microsoft.com/office/officeart/2005/8/layout/bList2"/>
    <dgm:cxn modelId="{7708C834-C89A-4B44-9CCE-F510D20E19B1}" type="presParOf" srcId="{3F8CCF27-B3E7-4927-9B2F-1CDA3DDBC2A9}" destId="{6F55CEAE-C043-44C4-AC44-4FA891DF18A3}" srcOrd="1" destOrd="0" presId="urn:microsoft.com/office/officeart/2005/8/layout/bList2"/>
    <dgm:cxn modelId="{75156921-6BFB-46DE-BC66-6FF0F87ED045}" type="presParOf" srcId="{3F8CCF27-B3E7-4927-9B2F-1CDA3DDBC2A9}" destId="{092B88EE-BDC3-4CBF-9DA6-CADE5344E626}" srcOrd="2" destOrd="0" presId="urn:microsoft.com/office/officeart/2005/8/layout/bList2"/>
    <dgm:cxn modelId="{CCC240A8-E8D5-4CDA-900C-1AEC674A8167}" type="presParOf" srcId="{3F8CCF27-B3E7-4927-9B2F-1CDA3DDBC2A9}" destId="{2E64762A-81AD-4D35-AD16-46059412DB58}" srcOrd="3" destOrd="0" presId="urn:microsoft.com/office/officeart/2005/8/layout/bList2"/>
    <dgm:cxn modelId="{CC8548C9-3F1B-4E75-9F6E-007496E2CBB9}" type="presParOf" srcId="{037D6B83-7E6C-46BF-AAA7-3BBEA4D2C557}" destId="{8CA9F802-158B-4739-9CB3-177E5975F8A0}" srcOrd="3" destOrd="0" presId="urn:microsoft.com/office/officeart/2005/8/layout/bList2"/>
    <dgm:cxn modelId="{62F13246-34C4-4848-BB2F-F05F51737855}" type="presParOf" srcId="{037D6B83-7E6C-46BF-AAA7-3BBEA4D2C557}" destId="{0C2C9254-100C-41C1-8F1B-20D5C1C9B7E3}" srcOrd="4" destOrd="0" presId="urn:microsoft.com/office/officeart/2005/8/layout/bList2"/>
    <dgm:cxn modelId="{86FBBD16-FB7F-42D3-A9FE-97058879044D}" type="presParOf" srcId="{0C2C9254-100C-41C1-8F1B-20D5C1C9B7E3}" destId="{F2A534A4-D292-405C-9955-F18DB9A6E1B0}" srcOrd="0" destOrd="0" presId="urn:microsoft.com/office/officeart/2005/8/layout/bList2"/>
    <dgm:cxn modelId="{BA1BCC59-76CC-4767-8331-C4721DFBDBDC}" type="presParOf" srcId="{0C2C9254-100C-41C1-8F1B-20D5C1C9B7E3}" destId="{CFD74B67-C181-4163-BC8A-4AC58B6042DF}" srcOrd="1" destOrd="0" presId="urn:microsoft.com/office/officeart/2005/8/layout/bList2"/>
    <dgm:cxn modelId="{A4B90DFF-BF1E-4651-B504-8AC0AF25151F}" type="presParOf" srcId="{0C2C9254-100C-41C1-8F1B-20D5C1C9B7E3}" destId="{888F11ED-E917-4A0A-9214-E497883BEBAA}" srcOrd="2" destOrd="0" presId="urn:microsoft.com/office/officeart/2005/8/layout/bList2"/>
    <dgm:cxn modelId="{59D57802-C4BB-4306-AD92-D925F4CC9E7D}" type="presParOf" srcId="{0C2C9254-100C-41C1-8F1B-20D5C1C9B7E3}" destId="{A9340A47-9C62-4DB8-B478-1E4FD941EB36}" srcOrd="3" destOrd="0" presId="urn:microsoft.com/office/officeart/2005/8/layout/bList2"/>
    <dgm:cxn modelId="{BEFAE869-2E9E-4719-8F1D-EF7B38D81C40}" type="presParOf" srcId="{037D6B83-7E6C-46BF-AAA7-3BBEA4D2C557}" destId="{E2DB274A-E889-4F9E-AB53-3512A19F270B}" srcOrd="5" destOrd="0" presId="urn:microsoft.com/office/officeart/2005/8/layout/bList2"/>
    <dgm:cxn modelId="{B0A24682-8234-4D8C-AC4E-8D635EE8CD79}" type="presParOf" srcId="{037D6B83-7E6C-46BF-AAA7-3BBEA4D2C557}" destId="{FD5F66E1-69C5-4CDA-BC3C-07FCC1772CFD}" srcOrd="6" destOrd="0" presId="urn:microsoft.com/office/officeart/2005/8/layout/bList2"/>
    <dgm:cxn modelId="{778C7EA2-A056-4A5C-B591-6582A9EB3CEB}" type="presParOf" srcId="{FD5F66E1-69C5-4CDA-BC3C-07FCC1772CFD}" destId="{BFE07F28-BD78-4AF4-8978-C18DA6AF0343}" srcOrd="0" destOrd="0" presId="urn:microsoft.com/office/officeart/2005/8/layout/bList2"/>
    <dgm:cxn modelId="{B5E5A56D-A9F8-4D1D-817F-FB09E7C6F935}" type="presParOf" srcId="{FD5F66E1-69C5-4CDA-BC3C-07FCC1772CFD}" destId="{3541CA39-5001-4C3B-B119-2CF553D14417}" srcOrd="1" destOrd="0" presId="urn:microsoft.com/office/officeart/2005/8/layout/bList2"/>
    <dgm:cxn modelId="{67E4116C-9D2B-416A-B479-11AA923E608E}" type="presParOf" srcId="{FD5F66E1-69C5-4CDA-BC3C-07FCC1772CFD}" destId="{E679ACB3-3CA1-4847-BCEB-7443B58EE21C}" srcOrd="2" destOrd="0" presId="urn:microsoft.com/office/officeart/2005/8/layout/bList2"/>
    <dgm:cxn modelId="{055A5685-8F3C-403C-B292-A25E5BA1A48A}" type="presParOf" srcId="{FD5F66E1-69C5-4CDA-BC3C-07FCC1772CFD}" destId="{40FB69D7-AA92-4798-9EF4-DE818A3DA221}" srcOrd="3" destOrd="0" presId="urn:microsoft.com/office/officeart/2005/8/layout/bList2"/>
  </dgm:cxnLst>
  <dgm:bg/>
  <dgm:whole/>
  <dgm:extLst>
    <a:ext uri="http://schemas.microsoft.com/office/drawing/2008/diagram"/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18D197-5563-47DB-B553-186EFB54D099}" type="doc">
      <dgm:prSet loTypeId="urn:microsoft.com/office/officeart/2005/8/layout/target3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3C0B1BA-EA72-4B2C-8C43-822191FFCF63}">
      <dgm:prSet phldrT="[Текст]"/>
      <dgm:spPr/>
      <dgm:t>
        <a:bodyPr/>
        <a:lstStyle/>
        <a:p>
          <a:r>
            <a:rPr lang="ru-RU" dirty="0" smtClean="0"/>
            <a:t>Псковские сказания: древнерусская книжность и псковские монастыри</a:t>
          </a:r>
          <a:endParaRPr lang="ru-RU" dirty="0"/>
        </a:p>
      </dgm:t>
    </dgm:pt>
    <dgm:pt modelId="{8F5258B1-33FC-40B5-8D0B-AEA7E68B181B}" type="parTrans" cxnId="{88DD6CB9-F243-428F-999A-71330C0E55FC}">
      <dgm:prSet/>
      <dgm:spPr/>
      <dgm:t>
        <a:bodyPr/>
        <a:lstStyle/>
        <a:p>
          <a:endParaRPr lang="ru-RU"/>
        </a:p>
      </dgm:t>
    </dgm:pt>
    <dgm:pt modelId="{B2BB3EC9-2960-4B69-9152-CD504E894120}" type="sibTrans" cxnId="{88DD6CB9-F243-428F-999A-71330C0E55FC}">
      <dgm:prSet/>
      <dgm:spPr/>
      <dgm:t>
        <a:bodyPr/>
        <a:lstStyle/>
        <a:p>
          <a:endParaRPr lang="ru-RU"/>
        </a:p>
      </dgm:t>
    </dgm:pt>
    <dgm:pt modelId="{CC434A4E-8EE2-48FB-9DE3-09517495F006}">
      <dgm:prSet phldrT="[Текст]"/>
      <dgm:spPr/>
      <dgm:t>
        <a:bodyPr/>
        <a:lstStyle/>
        <a:p>
          <a:r>
            <a:rPr lang="ru-RU" dirty="0" smtClean="0"/>
            <a:t>Кольцо Серебряного века</a:t>
          </a:r>
          <a:endParaRPr lang="ru-RU" dirty="0"/>
        </a:p>
      </dgm:t>
    </dgm:pt>
    <dgm:pt modelId="{C04B7570-0AF7-4750-BC7E-11D3A83C224C}" type="parTrans" cxnId="{9950D49F-2669-424A-BB1C-C125D480F6FB}">
      <dgm:prSet/>
      <dgm:spPr/>
      <dgm:t>
        <a:bodyPr/>
        <a:lstStyle/>
        <a:p>
          <a:endParaRPr lang="ru-RU"/>
        </a:p>
      </dgm:t>
    </dgm:pt>
    <dgm:pt modelId="{5D776A85-DF78-4DC1-B409-41C4D4B9564C}" type="sibTrans" cxnId="{9950D49F-2669-424A-BB1C-C125D480F6FB}">
      <dgm:prSet/>
      <dgm:spPr/>
      <dgm:t>
        <a:bodyPr/>
        <a:lstStyle/>
        <a:p>
          <a:endParaRPr lang="ru-RU"/>
        </a:p>
      </dgm:t>
    </dgm:pt>
    <dgm:pt modelId="{C68F71DF-8DF9-47E8-8659-398B5121D85B}">
      <dgm:prSet phldrT="[Текст]"/>
      <dgm:spPr/>
      <dgm:t>
        <a:bodyPr/>
        <a:lstStyle/>
        <a:p>
          <a:r>
            <a:rPr lang="ru-RU" dirty="0" smtClean="0"/>
            <a:t>Здесь был Александр Пушкин</a:t>
          </a:r>
          <a:endParaRPr lang="ru-RU" dirty="0"/>
        </a:p>
      </dgm:t>
    </dgm:pt>
    <dgm:pt modelId="{74135DAF-449D-4981-A8A0-6A249073AF8B}" type="parTrans" cxnId="{F485CD67-56D2-4860-9C58-8D1E3EF28A00}">
      <dgm:prSet/>
      <dgm:spPr/>
      <dgm:t>
        <a:bodyPr/>
        <a:lstStyle/>
        <a:p>
          <a:endParaRPr lang="ru-RU"/>
        </a:p>
      </dgm:t>
    </dgm:pt>
    <dgm:pt modelId="{0829CDCE-AE0B-4DF2-9E40-3055B3D02B61}" type="sibTrans" cxnId="{F485CD67-56D2-4860-9C58-8D1E3EF28A00}">
      <dgm:prSet/>
      <dgm:spPr/>
      <dgm:t>
        <a:bodyPr/>
        <a:lstStyle/>
        <a:p>
          <a:endParaRPr lang="ru-RU"/>
        </a:p>
      </dgm:t>
    </dgm:pt>
    <dgm:pt modelId="{4573A182-F516-481C-9BBE-E69C650CC1D1}">
      <dgm:prSet/>
      <dgm:spPr/>
      <dgm:t>
        <a:bodyPr/>
        <a:lstStyle/>
        <a:p>
          <a:r>
            <a:rPr lang="ru-RU" dirty="0" smtClean="0"/>
            <a:t>С книгой по Пскову, или по Пскову с романом «Два капитана»</a:t>
          </a:r>
        </a:p>
      </dgm:t>
    </dgm:pt>
    <dgm:pt modelId="{1BBA56BD-CDBE-41C6-A9E6-A84C7641DAA2}" type="parTrans" cxnId="{CE83BCFC-93C2-4432-9C2F-E42CB62ADFBC}">
      <dgm:prSet/>
      <dgm:spPr/>
      <dgm:t>
        <a:bodyPr/>
        <a:lstStyle/>
        <a:p>
          <a:endParaRPr lang="ru-RU"/>
        </a:p>
      </dgm:t>
    </dgm:pt>
    <dgm:pt modelId="{82111788-24AF-4185-95A0-00C2C1B72E35}" type="sibTrans" cxnId="{CE83BCFC-93C2-4432-9C2F-E42CB62ADFBC}">
      <dgm:prSet/>
      <dgm:spPr/>
      <dgm:t>
        <a:bodyPr/>
        <a:lstStyle/>
        <a:p>
          <a:endParaRPr lang="ru-RU"/>
        </a:p>
      </dgm:t>
    </dgm:pt>
    <dgm:pt modelId="{64515E10-88FC-4B97-AA14-3DE29AF8F5B9}" type="pres">
      <dgm:prSet presAssocID="{BA18D197-5563-47DB-B553-186EFB54D09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61D20B-7CC8-4D5C-A28B-4F1E9424EABA}" type="pres">
      <dgm:prSet presAssocID="{53C0B1BA-EA72-4B2C-8C43-822191FFCF63}" presName="circle1" presStyleLbl="node1" presStyleIdx="0" presStyleCnt="4"/>
      <dgm:spPr/>
    </dgm:pt>
    <dgm:pt modelId="{6F59CB1A-B2E7-4B0D-80EA-0D02C2876247}" type="pres">
      <dgm:prSet presAssocID="{53C0B1BA-EA72-4B2C-8C43-822191FFCF63}" presName="space" presStyleCnt="0"/>
      <dgm:spPr/>
    </dgm:pt>
    <dgm:pt modelId="{0C2C03D1-F93A-4A82-A155-BA9213B1EE67}" type="pres">
      <dgm:prSet presAssocID="{53C0B1BA-EA72-4B2C-8C43-822191FFCF63}" presName="rect1" presStyleLbl="alignAcc1" presStyleIdx="0" presStyleCnt="4"/>
      <dgm:spPr/>
      <dgm:t>
        <a:bodyPr/>
        <a:lstStyle/>
        <a:p>
          <a:endParaRPr lang="ru-RU"/>
        </a:p>
      </dgm:t>
    </dgm:pt>
    <dgm:pt modelId="{FBFA0E81-0F35-4FC4-9418-76889FB50A44}" type="pres">
      <dgm:prSet presAssocID="{4573A182-F516-481C-9BBE-E69C650CC1D1}" presName="vertSpace2" presStyleLbl="node1" presStyleIdx="0" presStyleCnt="4"/>
      <dgm:spPr/>
    </dgm:pt>
    <dgm:pt modelId="{4875E8CA-DCFB-4217-9F39-F876D6948C7E}" type="pres">
      <dgm:prSet presAssocID="{4573A182-F516-481C-9BBE-E69C650CC1D1}" presName="circle2" presStyleLbl="node1" presStyleIdx="1" presStyleCnt="4"/>
      <dgm:spPr/>
    </dgm:pt>
    <dgm:pt modelId="{868199BA-1EEE-402A-90A7-BE4FC614373F}" type="pres">
      <dgm:prSet presAssocID="{4573A182-F516-481C-9BBE-E69C650CC1D1}" presName="rect2" presStyleLbl="alignAcc1" presStyleIdx="1" presStyleCnt="4"/>
      <dgm:spPr/>
      <dgm:t>
        <a:bodyPr/>
        <a:lstStyle/>
        <a:p>
          <a:endParaRPr lang="ru-RU"/>
        </a:p>
      </dgm:t>
    </dgm:pt>
    <dgm:pt modelId="{9B68FE1B-0ABD-4128-9378-49B5CEB2C1CB}" type="pres">
      <dgm:prSet presAssocID="{CC434A4E-8EE2-48FB-9DE3-09517495F006}" presName="vertSpace3" presStyleLbl="node1" presStyleIdx="1" presStyleCnt="4"/>
      <dgm:spPr/>
    </dgm:pt>
    <dgm:pt modelId="{846D4977-E184-4483-B3E7-E9E526D6DAB2}" type="pres">
      <dgm:prSet presAssocID="{CC434A4E-8EE2-48FB-9DE3-09517495F006}" presName="circle3" presStyleLbl="node1" presStyleIdx="2" presStyleCnt="4"/>
      <dgm:spPr/>
    </dgm:pt>
    <dgm:pt modelId="{F1963BFC-DC3D-436C-B289-C13EA421D38C}" type="pres">
      <dgm:prSet presAssocID="{CC434A4E-8EE2-48FB-9DE3-09517495F006}" presName="rect3" presStyleLbl="alignAcc1" presStyleIdx="2" presStyleCnt="4"/>
      <dgm:spPr/>
      <dgm:t>
        <a:bodyPr/>
        <a:lstStyle/>
        <a:p>
          <a:endParaRPr lang="ru-RU"/>
        </a:p>
      </dgm:t>
    </dgm:pt>
    <dgm:pt modelId="{71318757-0933-4A60-8B93-4FDF1CE5B4F1}" type="pres">
      <dgm:prSet presAssocID="{C68F71DF-8DF9-47E8-8659-398B5121D85B}" presName="vertSpace4" presStyleLbl="node1" presStyleIdx="2" presStyleCnt="4"/>
      <dgm:spPr/>
    </dgm:pt>
    <dgm:pt modelId="{26997C2E-54E8-41AD-B4A9-AC7C53BA375B}" type="pres">
      <dgm:prSet presAssocID="{C68F71DF-8DF9-47E8-8659-398B5121D85B}" presName="circle4" presStyleLbl="node1" presStyleIdx="3" presStyleCnt="4"/>
      <dgm:spPr/>
    </dgm:pt>
    <dgm:pt modelId="{51660F47-DFAD-47B7-987E-E99F764223AD}" type="pres">
      <dgm:prSet presAssocID="{C68F71DF-8DF9-47E8-8659-398B5121D85B}" presName="rect4" presStyleLbl="alignAcc1" presStyleIdx="3" presStyleCnt="4"/>
      <dgm:spPr/>
      <dgm:t>
        <a:bodyPr/>
        <a:lstStyle/>
        <a:p>
          <a:endParaRPr lang="ru-RU"/>
        </a:p>
      </dgm:t>
    </dgm:pt>
    <dgm:pt modelId="{0EAF7734-0F8B-424C-A820-1C5EC7B0C067}" type="pres">
      <dgm:prSet presAssocID="{53C0B1BA-EA72-4B2C-8C43-822191FFCF63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4F096-001D-42FF-B85D-DC593F3FEC42}" type="pres">
      <dgm:prSet presAssocID="{4573A182-F516-481C-9BBE-E69C650CC1D1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DBCC9-337E-48AB-923C-38D8AF6972EC}" type="pres">
      <dgm:prSet presAssocID="{CC434A4E-8EE2-48FB-9DE3-09517495F006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6741C-C56B-4895-AF0C-04CF8D730B4F}" type="pres">
      <dgm:prSet presAssocID="{C68F71DF-8DF9-47E8-8659-398B5121D85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1E6686-4E38-4BD8-A0E5-76F2FDD69375}" type="presOf" srcId="{C68F71DF-8DF9-47E8-8659-398B5121D85B}" destId="{51660F47-DFAD-47B7-987E-E99F764223AD}" srcOrd="0" destOrd="0" presId="urn:microsoft.com/office/officeart/2005/8/layout/target3"/>
    <dgm:cxn modelId="{20A4C45B-A52A-4B47-BF2B-579B67623EC0}" type="presOf" srcId="{C68F71DF-8DF9-47E8-8659-398B5121D85B}" destId="{6516741C-C56B-4895-AF0C-04CF8D730B4F}" srcOrd="1" destOrd="0" presId="urn:microsoft.com/office/officeart/2005/8/layout/target3"/>
    <dgm:cxn modelId="{88DD6CB9-F243-428F-999A-71330C0E55FC}" srcId="{BA18D197-5563-47DB-B553-186EFB54D099}" destId="{53C0B1BA-EA72-4B2C-8C43-822191FFCF63}" srcOrd="0" destOrd="0" parTransId="{8F5258B1-33FC-40B5-8D0B-AEA7E68B181B}" sibTransId="{B2BB3EC9-2960-4B69-9152-CD504E894120}"/>
    <dgm:cxn modelId="{D6E32D38-1E82-4E1E-9375-B16051741177}" type="presOf" srcId="{53C0B1BA-EA72-4B2C-8C43-822191FFCF63}" destId="{0EAF7734-0F8B-424C-A820-1C5EC7B0C067}" srcOrd="1" destOrd="0" presId="urn:microsoft.com/office/officeart/2005/8/layout/target3"/>
    <dgm:cxn modelId="{A919CEED-4AAD-4FF7-995E-A6B7F00BC1A7}" type="presOf" srcId="{BA18D197-5563-47DB-B553-186EFB54D099}" destId="{64515E10-88FC-4B97-AA14-3DE29AF8F5B9}" srcOrd="0" destOrd="0" presId="urn:microsoft.com/office/officeart/2005/8/layout/target3"/>
    <dgm:cxn modelId="{150E7CD0-7E79-4796-B13B-3A086CDF5834}" type="presOf" srcId="{53C0B1BA-EA72-4B2C-8C43-822191FFCF63}" destId="{0C2C03D1-F93A-4A82-A155-BA9213B1EE67}" srcOrd="0" destOrd="0" presId="urn:microsoft.com/office/officeart/2005/8/layout/target3"/>
    <dgm:cxn modelId="{9950D49F-2669-424A-BB1C-C125D480F6FB}" srcId="{BA18D197-5563-47DB-B553-186EFB54D099}" destId="{CC434A4E-8EE2-48FB-9DE3-09517495F006}" srcOrd="2" destOrd="0" parTransId="{C04B7570-0AF7-4750-BC7E-11D3A83C224C}" sibTransId="{5D776A85-DF78-4DC1-B409-41C4D4B9564C}"/>
    <dgm:cxn modelId="{D43D089B-B2C2-4CC7-A761-6A7403FDE506}" type="presOf" srcId="{4573A182-F516-481C-9BBE-E69C650CC1D1}" destId="{868199BA-1EEE-402A-90A7-BE4FC614373F}" srcOrd="0" destOrd="0" presId="urn:microsoft.com/office/officeart/2005/8/layout/target3"/>
    <dgm:cxn modelId="{CE83BCFC-93C2-4432-9C2F-E42CB62ADFBC}" srcId="{BA18D197-5563-47DB-B553-186EFB54D099}" destId="{4573A182-F516-481C-9BBE-E69C650CC1D1}" srcOrd="1" destOrd="0" parTransId="{1BBA56BD-CDBE-41C6-A9E6-A84C7641DAA2}" sibTransId="{82111788-24AF-4185-95A0-00C2C1B72E35}"/>
    <dgm:cxn modelId="{FC75E127-9C28-4D55-BBF2-0E4DAF7D555C}" type="presOf" srcId="{4573A182-F516-481C-9BBE-E69C650CC1D1}" destId="{75A4F096-001D-42FF-B85D-DC593F3FEC42}" srcOrd="1" destOrd="0" presId="urn:microsoft.com/office/officeart/2005/8/layout/target3"/>
    <dgm:cxn modelId="{F485CD67-56D2-4860-9C58-8D1E3EF28A00}" srcId="{BA18D197-5563-47DB-B553-186EFB54D099}" destId="{C68F71DF-8DF9-47E8-8659-398B5121D85B}" srcOrd="3" destOrd="0" parTransId="{74135DAF-449D-4981-A8A0-6A249073AF8B}" sibTransId="{0829CDCE-AE0B-4DF2-9E40-3055B3D02B61}"/>
    <dgm:cxn modelId="{D0722AF2-F3CF-4EB6-AB9A-CF6033BDCAFB}" type="presOf" srcId="{CC434A4E-8EE2-48FB-9DE3-09517495F006}" destId="{F1963BFC-DC3D-436C-B289-C13EA421D38C}" srcOrd="0" destOrd="0" presId="urn:microsoft.com/office/officeart/2005/8/layout/target3"/>
    <dgm:cxn modelId="{2CEBAAD1-AAFA-4116-A777-87E8F1D792EA}" type="presOf" srcId="{CC434A4E-8EE2-48FB-9DE3-09517495F006}" destId="{120DBCC9-337E-48AB-923C-38D8AF6972EC}" srcOrd="1" destOrd="0" presId="urn:microsoft.com/office/officeart/2005/8/layout/target3"/>
    <dgm:cxn modelId="{29978241-2E0D-408B-8B5C-A7FD647C5032}" type="presParOf" srcId="{64515E10-88FC-4B97-AA14-3DE29AF8F5B9}" destId="{AE61D20B-7CC8-4D5C-A28B-4F1E9424EABA}" srcOrd="0" destOrd="0" presId="urn:microsoft.com/office/officeart/2005/8/layout/target3"/>
    <dgm:cxn modelId="{DE18AC8E-D5AE-49D8-AAB2-19D7BA03B599}" type="presParOf" srcId="{64515E10-88FC-4B97-AA14-3DE29AF8F5B9}" destId="{6F59CB1A-B2E7-4B0D-80EA-0D02C2876247}" srcOrd="1" destOrd="0" presId="urn:microsoft.com/office/officeart/2005/8/layout/target3"/>
    <dgm:cxn modelId="{76E9BC33-D384-4C23-A366-24368EEE35E2}" type="presParOf" srcId="{64515E10-88FC-4B97-AA14-3DE29AF8F5B9}" destId="{0C2C03D1-F93A-4A82-A155-BA9213B1EE67}" srcOrd="2" destOrd="0" presId="urn:microsoft.com/office/officeart/2005/8/layout/target3"/>
    <dgm:cxn modelId="{D67D058C-F0C7-4B9E-82F9-3CC39867268D}" type="presParOf" srcId="{64515E10-88FC-4B97-AA14-3DE29AF8F5B9}" destId="{FBFA0E81-0F35-4FC4-9418-76889FB50A44}" srcOrd="3" destOrd="0" presId="urn:microsoft.com/office/officeart/2005/8/layout/target3"/>
    <dgm:cxn modelId="{3ED6B758-56C9-4F5F-86E0-32856B92E13D}" type="presParOf" srcId="{64515E10-88FC-4B97-AA14-3DE29AF8F5B9}" destId="{4875E8CA-DCFB-4217-9F39-F876D6948C7E}" srcOrd="4" destOrd="0" presId="urn:microsoft.com/office/officeart/2005/8/layout/target3"/>
    <dgm:cxn modelId="{0B7B8A9E-F919-426A-9AB9-860FDEC4AA62}" type="presParOf" srcId="{64515E10-88FC-4B97-AA14-3DE29AF8F5B9}" destId="{868199BA-1EEE-402A-90A7-BE4FC614373F}" srcOrd="5" destOrd="0" presId="urn:microsoft.com/office/officeart/2005/8/layout/target3"/>
    <dgm:cxn modelId="{06DF0CBE-F2FF-4C53-8639-EC74DB610DF0}" type="presParOf" srcId="{64515E10-88FC-4B97-AA14-3DE29AF8F5B9}" destId="{9B68FE1B-0ABD-4128-9378-49B5CEB2C1CB}" srcOrd="6" destOrd="0" presId="urn:microsoft.com/office/officeart/2005/8/layout/target3"/>
    <dgm:cxn modelId="{1B655788-B743-4BF6-8588-7679046DCE23}" type="presParOf" srcId="{64515E10-88FC-4B97-AA14-3DE29AF8F5B9}" destId="{846D4977-E184-4483-B3E7-E9E526D6DAB2}" srcOrd="7" destOrd="0" presId="urn:microsoft.com/office/officeart/2005/8/layout/target3"/>
    <dgm:cxn modelId="{9F5AAA5E-B5C1-4A93-A3F8-99A8A2DC3F7B}" type="presParOf" srcId="{64515E10-88FC-4B97-AA14-3DE29AF8F5B9}" destId="{F1963BFC-DC3D-436C-B289-C13EA421D38C}" srcOrd="8" destOrd="0" presId="urn:microsoft.com/office/officeart/2005/8/layout/target3"/>
    <dgm:cxn modelId="{2EEA6CCA-D1C8-4690-8344-4CE416142126}" type="presParOf" srcId="{64515E10-88FC-4B97-AA14-3DE29AF8F5B9}" destId="{71318757-0933-4A60-8B93-4FDF1CE5B4F1}" srcOrd="9" destOrd="0" presId="urn:microsoft.com/office/officeart/2005/8/layout/target3"/>
    <dgm:cxn modelId="{FF47E0ED-F268-455C-9382-AE0A4452DFD9}" type="presParOf" srcId="{64515E10-88FC-4B97-AA14-3DE29AF8F5B9}" destId="{26997C2E-54E8-41AD-B4A9-AC7C53BA375B}" srcOrd="10" destOrd="0" presId="urn:microsoft.com/office/officeart/2005/8/layout/target3"/>
    <dgm:cxn modelId="{FD4C128A-26ED-41A8-B556-4DECD176AC45}" type="presParOf" srcId="{64515E10-88FC-4B97-AA14-3DE29AF8F5B9}" destId="{51660F47-DFAD-47B7-987E-E99F764223AD}" srcOrd="11" destOrd="0" presId="urn:microsoft.com/office/officeart/2005/8/layout/target3"/>
    <dgm:cxn modelId="{A45F5F54-73BF-4419-8A22-4F6BBCFE59FC}" type="presParOf" srcId="{64515E10-88FC-4B97-AA14-3DE29AF8F5B9}" destId="{0EAF7734-0F8B-424C-A820-1C5EC7B0C067}" srcOrd="12" destOrd="0" presId="urn:microsoft.com/office/officeart/2005/8/layout/target3"/>
    <dgm:cxn modelId="{E7447D11-FB34-4F2A-AB64-B145727AF949}" type="presParOf" srcId="{64515E10-88FC-4B97-AA14-3DE29AF8F5B9}" destId="{75A4F096-001D-42FF-B85D-DC593F3FEC42}" srcOrd="13" destOrd="0" presId="urn:microsoft.com/office/officeart/2005/8/layout/target3"/>
    <dgm:cxn modelId="{1D8BAB3A-8373-4B99-99E7-A885BF8BD6EF}" type="presParOf" srcId="{64515E10-88FC-4B97-AA14-3DE29AF8F5B9}" destId="{120DBCC9-337E-48AB-923C-38D8AF6972EC}" srcOrd="14" destOrd="0" presId="urn:microsoft.com/office/officeart/2005/8/layout/target3"/>
    <dgm:cxn modelId="{E61ABB24-5B00-416D-ADE1-2B90D2CA8EED}" type="presParOf" srcId="{64515E10-88FC-4B97-AA14-3DE29AF8F5B9}" destId="{6516741C-C56B-4895-AF0C-04CF8D730B4F}" srcOrd="15" destOrd="0" presId="urn:microsoft.com/office/officeart/2005/8/layout/target3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Gothic" pitchFamily="34" charset="0"/>
              </a:defRPr>
            </a:lvl1pPr>
          </a:lstStyle>
          <a:p>
            <a:fld id="{B0A883B5-F1A7-4F96-AC83-804392C1507F}" type="datetimeFigureOut">
              <a:rPr lang="ru-RU"/>
              <a:pPr/>
              <a:t>13.01.2015</a:t>
            </a:fld>
            <a:endParaRPr lang="ru-RU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Gothic" pitchFamily="34" charset="0"/>
              </a:defRPr>
            </a:lvl1pPr>
          </a:lstStyle>
          <a:p>
            <a:fld id="{85E8B793-33FA-43AD-8829-FBCDC0F28C4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9DB5-8958-4C27-BDFD-2B5DB88F6397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C3BA-AAEB-4B94-AC14-62E009AF9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AC03-F9D2-4DD9-91AA-300E171E00B4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91D4A-D8E5-444C-B07C-E73B7A910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FBE1E-4854-4D26-A94B-4E7FA2D8401D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74BE-0504-49DA-AE63-300A23B18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95C2F-C27D-4BDA-ABF2-AD9CDFC089EC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3581-73CC-4012-99B6-9F038B359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FFE46-8870-47D1-A2AA-536C18FEBFB3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D0BC-8F5E-4B69-9FB5-5AD0EDD97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8E913-20B4-4475-A8C8-F001046BDAAF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3ABEE-605F-43E2-8B3D-847D6B9C1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6D4-D99A-46DE-90D6-D6AADF951ED3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4901F-1837-4F84-85B2-A30AA1DB6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DE76D-9186-439A-9632-1F3AB82A8159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E2DB3-F5E0-4873-BEA6-1ABB48E46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A1F9-435F-484D-A553-33F04D52388C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389E-03A7-4B9B-9175-BDA7A328B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28BA4-0750-4A16-B632-233E511C04B6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CB1EB-B96E-4C93-ACDD-7C7F50DB7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25FC3-68B7-46F0-8C93-3F58CAA4A92C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0EC7E-FC80-4ED2-B04D-EDA478223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ED902-9F40-4F28-87DF-85C3EDADBDEF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9E37-7C7F-40C4-90EE-9176D8107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BE6E6B-7FE3-4505-92B1-B62DC6864DFF}" type="datetimeFigureOut">
              <a:rPr lang="ru-RU"/>
              <a:pPr>
                <a:defRPr/>
              </a:pPr>
              <a:t>13.01.2015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91DBA9-3830-4914-8DB3-3F46DE353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o-tvorchestvo.blogspot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84213" y="5013325"/>
            <a:ext cx="7772400" cy="1470025"/>
          </a:xfrm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Литературные тропы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земли Псковской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64388" y="260350"/>
            <a:ext cx="1800225" cy="625475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Проект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388" y="115888"/>
            <a:ext cx="4248150" cy="164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1600">
                <a:solidFill>
                  <a:srgbClr val="7F7F7F"/>
                </a:solidFill>
                <a:latin typeface="Century Gothic" pitchFamily="34" charset="0"/>
              </a:rPr>
              <a:t>Светлана Бакалова,</a:t>
            </a:r>
          </a:p>
          <a:p>
            <a:r>
              <a:rPr lang="ru-RU" sz="1400" i="1">
                <a:solidFill>
                  <a:srgbClr val="7F7F7F"/>
                </a:solidFill>
                <a:latin typeface="Century Gothic" pitchFamily="34" charset="0"/>
              </a:rPr>
              <a:t>Региональный центр по работе с редкими и ценными документами</a:t>
            </a:r>
          </a:p>
          <a:p>
            <a:r>
              <a:rPr lang="ru-RU" sz="1600">
                <a:solidFill>
                  <a:srgbClr val="7F7F7F"/>
                </a:solidFill>
                <a:latin typeface="Century Gothic" pitchFamily="34" charset="0"/>
              </a:rPr>
              <a:t>Анна Семёнова</a:t>
            </a:r>
          </a:p>
          <a:p>
            <a:r>
              <a:rPr lang="ru-RU" sz="1400" i="1">
                <a:solidFill>
                  <a:srgbClr val="7F7F7F"/>
                </a:solidFill>
                <a:latin typeface="Century Gothic" pitchFamily="34" charset="0"/>
              </a:rPr>
              <a:t>Отдел социокультурного развития</a:t>
            </a:r>
          </a:p>
          <a:p>
            <a:r>
              <a:rPr lang="ru-RU" sz="1400" i="1">
                <a:solidFill>
                  <a:srgbClr val="7F7F7F"/>
                </a:solidFill>
                <a:latin typeface="Century Gothic" pitchFamily="34" charset="0"/>
              </a:rPr>
              <a:t>Псковской областной универсальной научной библиотеки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>
          <a:xfrm>
            <a:off x="1692275" y="130175"/>
            <a:ext cx="7272338" cy="635000"/>
          </a:xfrm>
        </p:spPr>
        <p:txBody>
          <a:bodyPr/>
          <a:lstStyle/>
          <a:p>
            <a:r>
              <a:rPr lang="ru-RU" sz="3400" smtClean="0"/>
              <a:t>Структура Интернет-ресурса:</a:t>
            </a:r>
          </a:p>
        </p:txBody>
      </p:sp>
      <p:sp>
        <p:nvSpPr>
          <p:cNvPr id="16387" name="Заголовок 1"/>
          <p:cNvSpPr txBox="1">
            <a:spLocks/>
          </p:cNvSpPr>
          <p:nvPr/>
        </p:nvSpPr>
        <p:spPr bwMode="auto">
          <a:xfrm rot="-5400000">
            <a:off x="-2792412" y="2806700"/>
            <a:ext cx="685323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Литературные тропы</a:t>
            </a:r>
            <a:br>
              <a:rPr lang="ru-RU" sz="340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земли Псковской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1979613" y="836712"/>
          <a:ext cx="6840859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2275" y="274638"/>
            <a:ext cx="6994525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Книжная индустрия</a:t>
            </a:r>
            <a:endParaRPr lang="ru-RU" dirty="0"/>
          </a:p>
        </p:txBody>
      </p:sp>
      <p:sp>
        <p:nvSpPr>
          <p:cNvPr id="18435" name="Заголовок 1"/>
          <p:cNvSpPr txBox="1">
            <a:spLocks/>
          </p:cNvSpPr>
          <p:nvPr/>
        </p:nvSpPr>
        <p:spPr bwMode="auto">
          <a:xfrm rot="-5400000">
            <a:off x="-2792412" y="2806700"/>
            <a:ext cx="685323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Литературные тропы</a:t>
            </a:r>
            <a:br>
              <a:rPr lang="ru-RU" sz="340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земли Псковской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1979613" y="1052736"/>
          <a:ext cx="6912867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 txBox="1">
            <a:spLocks/>
          </p:cNvSpPr>
          <p:nvPr/>
        </p:nvSpPr>
        <p:spPr bwMode="auto">
          <a:xfrm>
            <a:off x="0" y="594995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Литературные тропы земли Псковской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6850063" y="2959100"/>
            <a:ext cx="2152650" cy="2630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Писательская страничка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836613"/>
            <a:ext cx="7931150" cy="507365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 smtClean="0"/>
              <a:t>Премии, конкурсы, проекты</a:t>
            </a:r>
          </a:p>
          <a:p>
            <a:pPr marL="719138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Конкурс поэзии имени Игоря </a:t>
            </a:r>
            <a:r>
              <a:rPr lang="ru-RU" sz="2000" dirty="0" smtClean="0"/>
              <a:t>Григорьева</a:t>
            </a:r>
          </a:p>
          <a:p>
            <a:pPr marL="719138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Поэтический </a:t>
            </a:r>
            <a:r>
              <a:rPr lang="ru-RU" sz="2000" dirty="0"/>
              <a:t>фестиваль «Словенское поле – 2014</a:t>
            </a:r>
            <a:r>
              <a:rPr lang="ru-RU" sz="2000" dirty="0" smtClean="0"/>
              <a:t>»</a:t>
            </a:r>
          </a:p>
          <a:p>
            <a:pPr marL="719138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Международный проект «Серебряный век Псковской губернии</a:t>
            </a:r>
            <a:r>
              <a:rPr lang="ru-RU" sz="2000" dirty="0" smtClean="0"/>
              <a:t>»</a:t>
            </a:r>
          </a:p>
          <a:p>
            <a:pPr marL="719138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Областной конкурс чтецов «Откроем для себя </a:t>
            </a:r>
            <a:r>
              <a:rPr lang="ru-RU" sz="2000" dirty="0" err="1"/>
              <a:t>Изюмовские</a:t>
            </a:r>
            <a:r>
              <a:rPr lang="ru-RU" sz="2000" dirty="0"/>
              <a:t> строки</a:t>
            </a:r>
            <a:r>
              <a:rPr lang="ru-RU" sz="2000" dirty="0" smtClean="0"/>
              <a:t>»</a:t>
            </a:r>
          </a:p>
          <a:p>
            <a:pPr marL="719138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Областной конкурс </a:t>
            </a:r>
            <a:r>
              <a:rPr lang="ru-RU" sz="2000" dirty="0" smtClean="0"/>
              <a:t>«Псковская книга»</a:t>
            </a:r>
          </a:p>
          <a:p>
            <a:pPr marL="719138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Проект «2015 год – Год </a:t>
            </a:r>
            <a:r>
              <a:rPr lang="ru-RU" sz="2000" dirty="0"/>
              <a:t>П</a:t>
            </a:r>
            <a:r>
              <a:rPr lang="ru-RU" sz="2000" dirty="0" smtClean="0"/>
              <a:t>сковской </a:t>
            </a:r>
          </a:p>
          <a:p>
            <a:pPr marL="722313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/>
              <a:t>литературы»</a:t>
            </a:r>
            <a:endParaRPr lang="ru-RU" sz="2000" dirty="0"/>
          </a:p>
          <a:p>
            <a:pPr marL="352425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Проба </a:t>
            </a:r>
            <a:r>
              <a:rPr lang="ru-RU" sz="2400" dirty="0" smtClean="0"/>
              <a:t>пера - </a:t>
            </a:r>
            <a:r>
              <a:rPr lang="ru-RU" sz="2400" dirty="0">
                <a:hlinkClick r:id="rId4"/>
              </a:rPr>
              <a:t>Со-творчество</a:t>
            </a:r>
            <a:r>
              <a:rPr lang="ru-RU" sz="2400" dirty="0"/>
              <a:t> </a:t>
            </a:r>
            <a:r>
              <a:rPr lang="ru-RU" sz="2200" dirty="0"/>
              <a:t>- блог Регионального центра </a:t>
            </a:r>
            <a:r>
              <a:rPr lang="ru-RU" sz="2200" dirty="0" smtClean="0"/>
              <a:t>чтения</a:t>
            </a:r>
          </a:p>
          <a:p>
            <a:pPr marL="352425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 smtClean="0"/>
              <a:t>Электронная библиотека</a:t>
            </a:r>
          </a:p>
          <a:p>
            <a:pPr marL="352425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 smtClean="0"/>
              <a:t>Краеведческие книги</a:t>
            </a:r>
            <a:endParaRPr lang="ru-RU" sz="2400" dirty="0"/>
          </a:p>
          <a:p>
            <a:pPr marL="719138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 txBox="1">
            <a:spLocks/>
          </p:cNvSpPr>
          <p:nvPr/>
        </p:nvSpPr>
        <p:spPr bwMode="auto">
          <a:xfrm>
            <a:off x="0" y="594995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Литературные тропы земли Псковской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 rtlCol="0">
            <a:normAutofit fontScale="90000"/>
          </a:bodyPr>
          <a:lstStyle/>
          <a:p>
            <a:pPr marL="352425" fontAlgn="auto">
              <a:spcAft>
                <a:spcPts val="0"/>
              </a:spcAft>
              <a:defRPr/>
            </a:pPr>
            <a:r>
              <a:rPr lang="ru-RU" dirty="0"/>
              <a:t>Электронная библиотека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795963" y="908050"/>
            <a:ext cx="2984500" cy="318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908050"/>
            <a:ext cx="5976938" cy="5073650"/>
          </a:xfrm>
        </p:spPr>
        <p:txBody>
          <a:bodyPr>
            <a:normAutofit/>
          </a:bodyPr>
          <a:lstStyle/>
          <a:p>
            <a:pPr marL="1588" indent="0">
              <a:lnSpc>
                <a:spcPct val="90000"/>
              </a:lnSpc>
              <a:buFont typeface="Arial" charset="0"/>
              <a:buNone/>
            </a:pPr>
            <a:r>
              <a:rPr lang="ru-RU" sz="2000" smtClean="0"/>
              <a:t>Электронная библиотека «Псковиана» - полнотекстовая база данных, формируемая государственным бюджетным учреждением культуры «Псковская областная универсальная научная библиотека».</a:t>
            </a:r>
          </a:p>
          <a:p>
            <a:pPr marL="1588" indent="0">
              <a:lnSpc>
                <a:spcPct val="90000"/>
              </a:lnSpc>
              <a:buFont typeface="Arial" charset="0"/>
              <a:buNone/>
            </a:pPr>
            <a:r>
              <a:rPr lang="ru-RU" sz="2000" smtClean="0"/>
              <a:t>Цели создания электронной библиотеки «Псковиана»:</a:t>
            </a:r>
          </a:p>
          <a:p>
            <a:pPr marL="1588" indent="0">
              <a:lnSpc>
                <a:spcPct val="90000"/>
              </a:lnSpc>
            </a:pPr>
            <a:r>
              <a:rPr lang="ru-RU" sz="2000" smtClean="0">
                <a:latin typeface="Arial" charset="0"/>
              </a:rPr>
              <a:t> </a:t>
            </a:r>
            <a:r>
              <a:rPr lang="ru-RU" sz="2000" smtClean="0"/>
              <a:t>предоставление доступа к уникальным краеведческим документам, содержащим информацию о Псковской области в ее исторических и современных границах;</a:t>
            </a:r>
          </a:p>
          <a:p>
            <a:pPr marL="1588" indent="0">
              <a:lnSpc>
                <a:spcPct val="90000"/>
              </a:lnSpc>
            </a:pPr>
            <a:r>
              <a:rPr lang="ru-RU" sz="2000" smtClean="0">
                <a:latin typeface="Arial" charset="0"/>
              </a:rPr>
              <a:t> </a:t>
            </a:r>
            <a:r>
              <a:rPr lang="ru-RU" sz="2000" smtClean="0"/>
              <a:t>сохранение документного наследия региона как части культурного достояния России.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6289675" y="3559175"/>
            <a:ext cx="2727325" cy="2246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4"/>
          <p:cNvSpPr>
            <a:spLocks noGrp="1"/>
          </p:cNvSpPr>
          <p:nvPr>
            <p:ph type="title"/>
          </p:nvPr>
        </p:nvSpPr>
        <p:spPr>
          <a:xfrm>
            <a:off x="1692275" y="274638"/>
            <a:ext cx="6994525" cy="1143000"/>
          </a:xfrm>
        </p:spPr>
        <p:txBody>
          <a:bodyPr/>
          <a:lstStyle/>
          <a:p>
            <a:r>
              <a:rPr lang="ru-RU" smtClean="0"/>
              <a:t>Литературные тропы</a:t>
            </a:r>
          </a:p>
        </p:txBody>
      </p:sp>
      <p:sp>
        <p:nvSpPr>
          <p:cNvPr id="17411" name="Заголовок 1"/>
          <p:cNvSpPr txBox="1">
            <a:spLocks/>
          </p:cNvSpPr>
          <p:nvPr/>
        </p:nvSpPr>
        <p:spPr bwMode="auto">
          <a:xfrm rot="-5400000">
            <a:off x="-2792412" y="2806700"/>
            <a:ext cx="685323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Литературные тропы</a:t>
            </a:r>
            <a:br>
              <a:rPr lang="ru-RU" sz="340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земли Псковской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1979613" y="1600200"/>
          <a:ext cx="67071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531"/>
          <p:cNvPicPr>
            <a:picLocks noChangeAspect="1" noChangeArrowheads="1"/>
          </p:cNvPicPr>
          <p:nvPr/>
        </p:nvPicPr>
        <p:blipFill>
          <a:blip r:embed="rId3"/>
          <a:srcRect b="3708"/>
          <a:stretch>
            <a:fillRect/>
          </a:stretch>
        </p:blipFill>
        <p:spPr bwMode="auto">
          <a:xfrm>
            <a:off x="5867400" y="765175"/>
            <a:ext cx="2957513" cy="3744913"/>
          </a:xfrm>
          <a:prstGeom prst="rect">
            <a:avLst/>
          </a:prstGeom>
          <a:noFill/>
        </p:spPr>
      </p:pic>
      <p:pic>
        <p:nvPicPr>
          <p:cNvPr id="27651" name="Picture 3" descr="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2924175"/>
            <a:ext cx="3455988" cy="2546350"/>
          </a:xfrm>
          <a:prstGeom prst="rect">
            <a:avLst/>
          </a:prstGeom>
          <a:noFill/>
        </p:spPr>
      </p:pic>
      <p:pic>
        <p:nvPicPr>
          <p:cNvPr id="27652" name="Picture 4" descr="5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3500438"/>
            <a:ext cx="3527425" cy="2551112"/>
          </a:xfrm>
          <a:prstGeom prst="rect">
            <a:avLst/>
          </a:prstGeom>
          <a:noFill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411413" y="260350"/>
            <a:ext cx="6481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sz="2000" b="1">
                <a:solidFill>
                  <a:srgbClr val="FFFF66"/>
                </a:solidFill>
              </a:rPr>
              <a:t>Псковская земля и древнерусская книжность</a:t>
            </a:r>
          </a:p>
        </p:txBody>
      </p:sp>
      <p:pic>
        <p:nvPicPr>
          <p:cNvPr id="27654" name="Picture 6" descr="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765175"/>
            <a:ext cx="446405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365625"/>
            <a:ext cx="4321175" cy="23034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 b="2866"/>
          <a:stretch>
            <a:fillRect/>
          </a:stretch>
        </p:blipFill>
        <p:spPr>
          <a:xfrm>
            <a:off x="395288" y="1196975"/>
            <a:ext cx="2128837" cy="2736850"/>
          </a:xfrm>
          <a:noFill/>
          <a:ln/>
        </p:spPr>
      </p:pic>
      <p:sp>
        <p:nvSpPr>
          <p:cNvPr id="26627" name="AutoShape 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6628" name="Picture 4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2133600"/>
            <a:ext cx="1598612" cy="2089150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87137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FFFF66"/>
                </a:solidFill>
              </a:rPr>
              <a:t>Псковские монастыри – центры русской книжности</a:t>
            </a:r>
          </a:p>
        </p:txBody>
      </p:sp>
      <p:pic>
        <p:nvPicPr>
          <p:cNvPr id="26630" name="Picture 6" descr="пантелеймона"/>
          <p:cNvPicPr>
            <a:picLocks noChangeAspect="1" noChangeArrowheads="1"/>
          </p:cNvPicPr>
          <p:nvPr/>
        </p:nvPicPr>
        <p:blipFill>
          <a:blip r:embed="rId5"/>
          <a:srcRect l="3128" t="2173" r="15010" b="3670"/>
          <a:stretch>
            <a:fillRect/>
          </a:stretch>
        </p:blipFill>
        <p:spPr bwMode="auto">
          <a:xfrm>
            <a:off x="3276600" y="836613"/>
            <a:ext cx="3455988" cy="2555875"/>
          </a:xfrm>
          <a:prstGeom prst="rect">
            <a:avLst/>
          </a:prstGeom>
          <a:noFill/>
        </p:spPr>
      </p:pic>
      <p:pic>
        <p:nvPicPr>
          <p:cNvPr id="26631" name="Picture 7" descr="pecho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1916113"/>
            <a:ext cx="3673475" cy="2416175"/>
          </a:xfrm>
          <a:prstGeom prst="rect">
            <a:avLst/>
          </a:prstGeom>
          <a:noFill/>
        </p:spPr>
      </p:pic>
      <p:pic>
        <p:nvPicPr>
          <p:cNvPr id="26632" name="Picture 8" descr="666snetog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4292600"/>
            <a:ext cx="3097213" cy="2322513"/>
          </a:xfrm>
          <a:prstGeom prst="rect">
            <a:avLst/>
          </a:prstGeom>
          <a:noFill/>
        </p:spPr>
      </p:pic>
      <p:pic>
        <p:nvPicPr>
          <p:cNvPr id="26633" name="Picture 9" descr="0752"/>
          <p:cNvPicPr>
            <a:picLocks noChangeAspect="1" noChangeArrowheads="1"/>
          </p:cNvPicPr>
          <p:nvPr/>
        </p:nvPicPr>
        <p:blipFill>
          <a:blip r:embed="rId8"/>
          <a:srcRect t="7361" b="11438"/>
          <a:stretch>
            <a:fillRect/>
          </a:stretch>
        </p:blipFill>
        <p:spPr bwMode="auto">
          <a:xfrm>
            <a:off x="4716463" y="4433888"/>
            <a:ext cx="4248150" cy="2308225"/>
          </a:xfrm>
          <a:prstGeom prst="rect">
            <a:avLst/>
          </a:prstGeom>
          <a:noFill/>
        </p:spPr>
      </p:pic>
      <p:pic>
        <p:nvPicPr>
          <p:cNvPr id="26634" name="Picture 10" descr="starets_filofej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3213" y="3357563"/>
            <a:ext cx="2019300" cy="228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ПушкинКарта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132138" y="188913"/>
            <a:ext cx="4613275" cy="6264275"/>
          </a:xfrm>
          <a:noFill/>
          <a:ln/>
        </p:spPr>
      </p:pic>
      <p:pic>
        <p:nvPicPr>
          <p:cNvPr id="25603" name="Picture 3" descr="up9284-post-49-11605052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860800"/>
            <a:ext cx="6448425" cy="2762250"/>
          </a:xfrm>
          <a:prstGeom prst="rect">
            <a:avLst/>
          </a:prstGeom>
          <a:noFill/>
        </p:spPr>
      </p:pic>
      <p:pic>
        <p:nvPicPr>
          <p:cNvPr id="25604" name="Picture 4" descr="kamno1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3375"/>
            <a:ext cx="2843213" cy="1895475"/>
          </a:xfrm>
          <a:prstGeom prst="rect">
            <a:avLst/>
          </a:prstGeom>
          <a:noFill/>
        </p:spPr>
      </p:pic>
      <p:pic>
        <p:nvPicPr>
          <p:cNvPr id="25605" name="Picture 5" descr="274719_html_58b330f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404813"/>
            <a:ext cx="2041525" cy="2519362"/>
          </a:xfrm>
          <a:prstGeom prst="rect">
            <a:avLst/>
          </a:prstGeom>
          <a:noFill/>
        </p:spPr>
      </p:pic>
      <p:pic>
        <p:nvPicPr>
          <p:cNvPr id="25606" name="Picture 6" descr="Дом Тульчиев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2060575"/>
            <a:ext cx="2695575" cy="1695450"/>
          </a:xfrm>
          <a:prstGeom prst="rect">
            <a:avLst/>
          </a:prstGeom>
          <a:noFill/>
        </p:spPr>
      </p:pic>
      <p:pic>
        <p:nvPicPr>
          <p:cNvPr id="25607" name="Picture 7" descr="Философов Дмитрий Николаевич. Художник Г.Гольпейн. 1852г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2924175"/>
            <a:ext cx="1905000" cy="22574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Соборный сад. Территория Псковского Кремля нач.20 века. Старая открытк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4581525"/>
            <a:ext cx="19050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Псковский вокзал. Старая открытка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1412875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Псков. Кахановский бульвар. Старая открытка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981075"/>
            <a:ext cx="1905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Поганкины палаты. Старая открытка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2565400"/>
            <a:ext cx="19050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Экспозиция музея романа Два капитан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2420938"/>
            <a:ext cx="952500" cy="1866900"/>
          </a:xfrm>
          <a:prstGeom prst="rect">
            <a:avLst/>
          </a:prstGeom>
          <a:noFill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140200" y="4221163"/>
            <a:ext cx="4895850" cy="2459037"/>
          </a:xfrm>
          <a:prstGeom prst="rect">
            <a:avLst/>
          </a:prstGeom>
          <a:solidFill>
            <a:srgbClr val="99FFCC">
              <a:alpha val="70000"/>
            </a:srgbClr>
          </a:solidFill>
          <a:ln w="38100" cmpd="dbl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700">
                <a:solidFill>
                  <a:schemeClr val="tx2"/>
                </a:solidFill>
              </a:rPr>
              <a:t>«Недаром же мои земляки легко разгадывают подлинное название города, </a:t>
            </a:r>
          </a:p>
          <a:p>
            <a:r>
              <a:rPr lang="ru-RU" sz="1700">
                <a:solidFill>
                  <a:schemeClr val="tx2"/>
                </a:solidFill>
              </a:rPr>
              <a:t>в котором родился и вырос Саня Григорьев!» Когда были написаны первые главы, писателю стало ясно, что именно в этом маленьком городке должно произойти что-то необычайное - случай, событие, встреча, «свет арктических звезд, случайно упавший в маленький, заброшенный город». </a:t>
            </a:r>
          </a:p>
        </p:txBody>
      </p:sp>
      <p:pic>
        <p:nvPicPr>
          <p:cNvPr id="24584" name="Picture 8" descr="0804131147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333375"/>
            <a:ext cx="2149475" cy="2881313"/>
          </a:xfrm>
          <a:prstGeom prst="rect">
            <a:avLst/>
          </a:prstGeom>
          <a:noFill/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580063" y="0"/>
            <a:ext cx="3135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С книгой по Пскову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p_f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0"/>
            <a:ext cx="4624387" cy="6858000"/>
          </a:xfrm>
          <a:prstGeom prst="rect">
            <a:avLst/>
          </a:prstGeom>
          <a:noFill/>
        </p:spPr>
      </p:pic>
      <p:pic>
        <p:nvPicPr>
          <p:cNvPr id="23555" name="Picture 3" descr="adamovi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708275"/>
            <a:ext cx="1346200" cy="1409700"/>
          </a:xfrm>
          <a:prstGeom prst="rect">
            <a:avLst/>
          </a:prstGeom>
          <a:noFill/>
        </p:spPr>
      </p:pic>
      <p:pic>
        <p:nvPicPr>
          <p:cNvPr id="23556" name="Picture 4" descr="bun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868863"/>
            <a:ext cx="1346200" cy="1409700"/>
          </a:xfrm>
          <a:prstGeom prst="rect">
            <a:avLst/>
          </a:prstGeom>
          <a:noFill/>
        </p:spPr>
      </p:pic>
      <p:pic>
        <p:nvPicPr>
          <p:cNvPr id="23557" name="Picture 5" descr="filosofo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7050" y="3716338"/>
            <a:ext cx="1346200" cy="1409700"/>
          </a:xfrm>
          <a:prstGeom prst="rect">
            <a:avLst/>
          </a:prstGeom>
          <a:noFill/>
        </p:spPr>
      </p:pic>
      <p:pic>
        <p:nvPicPr>
          <p:cNvPr id="23558" name="Picture 6" descr="hodas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1196975"/>
            <a:ext cx="1346200" cy="1409700"/>
          </a:xfrm>
          <a:prstGeom prst="rect">
            <a:avLst/>
          </a:prstGeom>
          <a:noFill/>
        </p:spPr>
      </p:pic>
      <p:pic>
        <p:nvPicPr>
          <p:cNvPr id="23559" name="Picture 7" descr="severyani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692150"/>
            <a:ext cx="1346200" cy="1409700"/>
          </a:xfrm>
          <a:prstGeom prst="rect">
            <a:avLst/>
          </a:prstGeom>
          <a:noFill/>
        </p:spPr>
      </p:pic>
      <p:pic>
        <p:nvPicPr>
          <p:cNvPr id="23560" name="Picture 8" descr="sollogu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325" y="5229225"/>
            <a:ext cx="1346200" cy="1409700"/>
          </a:xfrm>
          <a:prstGeom prst="rect">
            <a:avLst/>
          </a:prstGeom>
          <a:noFill/>
        </p:spPr>
      </p:pic>
      <p:pic>
        <p:nvPicPr>
          <p:cNvPr id="23561" name="Picture 9" descr="zurov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188" y="2205038"/>
            <a:ext cx="1346200" cy="1409700"/>
          </a:xfrm>
          <a:prstGeom prst="rect">
            <a:avLst/>
          </a:prstGeom>
          <a:noFill/>
        </p:spPr>
      </p:pic>
      <p:pic>
        <p:nvPicPr>
          <p:cNvPr id="23562" name="Picture 10" descr="kupri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24075" y="333375"/>
            <a:ext cx="1346200" cy="1409700"/>
          </a:xfrm>
          <a:prstGeom prst="rect">
            <a:avLst/>
          </a:prstGeom>
          <a:noFill/>
        </p:spPr>
      </p:pic>
      <p:sp>
        <p:nvSpPr>
          <p:cNvPr id="23563" name="Rectangle 11"/>
          <p:cNvSpPr>
            <a:spLocks noChangeArrowheads="1"/>
          </p:cNvSpPr>
          <p:nvPr/>
        </p:nvSpPr>
        <p:spPr bwMode="auto">
          <a:xfrm rot="1251268">
            <a:off x="3708400" y="2420938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4067175" y="2492375"/>
            <a:ext cx="360363" cy="144463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4500563" y="249237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5076825" y="3933825"/>
            <a:ext cx="215900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 rot="530509">
            <a:off x="4716463" y="393382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 rot="4272617">
            <a:off x="3635375" y="371792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 rot="6314712">
            <a:off x="4976019" y="3680619"/>
            <a:ext cx="217487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 rot="4439073">
            <a:off x="5362575" y="458152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 rot="-209198">
            <a:off x="5508625" y="5300663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 rot="4114847">
            <a:off x="5507038" y="4941888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4067175" y="5373688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 rot="6495114">
            <a:off x="3706813" y="4222750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 rot="5883012">
            <a:off x="5003800" y="3357563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 rot="5026394">
            <a:off x="5003800" y="2997200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 rot="3187807">
            <a:off x="4859338" y="263842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 rot="3629919">
            <a:off x="3419475" y="3430588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 rot="1009285">
            <a:off x="3708400" y="522922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5148263" y="5300663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4787900" y="5300663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 rot="-228844">
            <a:off x="4427538" y="5373688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 rot="3196143">
            <a:off x="5219700" y="4222750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 rot="2899243">
            <a:off x="3275013" y="307022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 rot="2913236">
            <a:off x="2963070" y="2688431"/>
            <a:ext cx="277812" cy="1682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 rot="2770449">
            <a:off x="2755107" y="2478881"/>
            <a:ext cx="241300" cy="169863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2916238" y="2133600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 rot="5400000">
            <a:off x="3562350" y="4581525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 rot="5126805">
            <a:off x="3635375" y="4941888"/>
            <a:ext cx="288925" cy="142875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90" name="Rectangle 38"/>
          <p:cNvSpPr>
            <a:spLocks noChangeArrowheads="1"/>
          </p:cNvSpPr>
          <p:nvPr/>
        </p:nvSpPr>
        <p:spPr bwMode="auto">
          <a:xfrm rot="1251268">
            <a:off x="3276600" y="2205038"/>
            <a:ext cx="215900" cy="144462"/>
          </a:xfrm>
          <a:prstGeom prst="rect">
            <a:avLst/>
          </a:prstGeom>
          <a:solidFill>
            <a:srgbClr val="9933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3591" name="Picture 39" descr="cherny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75" y="692150"/>
            <a:ext cx="1346200" cy="1409700"/>
          </a:xfrm>
          <a:prstGeom prst="rect">
            <a:avLst/>
          </a:prstGeom>
          <a:noFill/>
        </p:spPr>
      </p:pic>
      <p:pic>
        <p:nvPicPr>
          <p:cNvPr id="23592" name="Picture 40" descr="gorodeckiy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188" y="4005263"/>
            <a:ext cx="1346200" cy="1409700"/>
          </a:xfrm>
          <a:prstGeom prst="rect">
            <a:avLst/>
          </a:prstGeom>
          <a:noFill/>
        </p:spPr>
      </p:pic>
      <p:pic>
        <p:nvPicPr>
          <p:cNvPr id="23593" name="Picture 41" descr="blok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88125" y="260350"/>
            <a:ext cx="2171700" cy="1409700"/>
          </a:xfrm>
          <a:prstGeom prst="rect">
            <a:avLst/>
          </a:prstGeom>
          <a:noFill/>
        </p:spPr>
      </p:pic>
      <p:pic>
        <p:nvPicPr>
          <p:cNvPr id="23594" name="Picture 42" descr="zorgenfrey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8488" y="1989138"/>
            <a:ext cx="1346200" cy="1409700"/>
          </a:xfrm>
          <a:prstGeom prst="rect">
            <a:avLst/>
          </a:prstGeom>
          <a:noFill/>
        </p:spPr>
      </p:pic>
      <p:sp>
        <p:nvSpPr>
          <p:cNvPr id="23595" name="Text Box 43"/>
          <p:cNvSpPr txBox="1">
            <a:spLocks noChangeArrowheads="1"/>
          </p:cNvSpPr>
          <p:nvPr/>
        </p:nvSpPr>
        <p:spPr bwMode="auto">
          <a:xfrm>
            <a:off x="179388" y="6237288"/>
            <a:ext cx="4897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bg1"/>
                </a:solidFill>
              </a:rPr>
              <a:t>Кольцо «Серебряного века»</a:t>
            </a:r>
          </a:p>
        </p:txBody>
      </p:sp>
      <p:pic>
        <p:nvPicPr>
          <p:cNvPr id="23596" name="Picture 44" descr="grin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51050" y="3284538"/>
            <a:ext cx="1346200" cy="1409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0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animBg="1"/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1" grpId="0" animBg="1"/>
      <p:bldP spid="23582" grpId="0" animBg="1"/>
      <p:bldP spid="23583" grpId="0" animBg="1"/>
      <p:bldP spid="23584" grpId="0" animBg="1"/>
      <p:bldP spid="23585" grpId="0" animBg="1"/>
      <p:bldP spid="23586" grpId="0" animBg="1"/>
      <p:bldP spid="23587" grpId="0" animBg="1"/>
      <p:bldP spid="23588" grpId="0" animBg="1"/>
      <p:bldP spid="23589" grpId="0" animBg="1"/>
      <p:bldP spid="23590" grpId="0" animBg="1"/>
      <p:bldP spid="235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c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7938" y="0"/>
            <a:ext cx="5326062" cy="6858000"/>
          </a:xfrm>
          <a:prstGeom prst="rect">
            <a:avLst/>
          </a:prstGeom>
          <a:noFill/>
        </p:spPr>
      </p:pic>
      <p:pic>
        <p:nvPicPr>
          <p:cNvPr id="31747" name="Picture 3" descr="bcb8d0a002d0157dc4dfd410028cedb4"/>
          <p:cNvPicPr>
            <a:picLocks noChangeAspect="1" noChangeArrowheads="1"/>
          </p:cNvPicPr>
          <p:nvPr/>
        </p:nvPicPr>
        <p:blipFill>
          <a:blip r:embed="rId3"/>
          <a:srcRect l="3792" t="6830" r="4541" b="7190"/>
          <a:stretch>
            <a:fillRect/>
          </a:stretch>
        </p:blipFill>
        <p:spPr bwMode="auto">
          <a:xfrm>
            <a:off x="468313" y="1196975"/>
            <a:ext cx="6985000" cy="4537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body" idx="1"/>
          </p:nvPr>
        </p:nvSpPr>
        <p:spPr>
          <a:xfrm>
            <a:off x="4356100" y="1628775"/>
            <a:ext cx="4341813" cy="4525963"/>
          </a:xfrm>
        </p:spPr>
        <p:txBody>
          <a:bodyPr/>
          <a:lstStyle/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Сугробы в дымчатой чалме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Встают буграми в переулке —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И ветер, радостный и гулкий,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Взвевает хлопья в сизой тьме.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Дома молчат,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Сквозистый сад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Пушистым инеем окован…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Закат, румянцем зачарован,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Раскинул тихий водопад.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Хрустят шаги.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Вокруг ни зги.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Снежинки вьются с ветром в лад.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 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Баржи на скованной Пскове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В лед вмерзли неподвижной грудью.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Шагай и радуйся безлюдью,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>
                <a:solidFill>
                  <a:schemeClr val="bg1"/>
                </a:solidFill>
              </a:rPr>
              <a:t>Тони в морозной синеве</a:t>
            </a:r>
            <a:r>
              <a:rPr lang="ru-RU" sz="1800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2531" name="Picture 3" descr="cherny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188913"/>
            <a:ext cx="1346200" cy="1409700"/>
          </a:xfrm>
          <a:prstGeom prst="rect">
            <a:avLst/>
          </a:prstGeom>
          <a:noFill/>
        </p:spPr>
      </p:pic>
      <p:pic>
        <p:nvPicPr>
          <p:cNvPr id="22532" name="Picture 4" descr="Морозное октябрьское ут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4267200" cy="2771775"/>
          </a:xfrm>
          <a:prstGeom prst="rect">
            <a:avLst/>
          </a:prstGeom>
          <a:noFill/>
        </p:spPr>
      </p:pic>
      <p:pic>
        <p:nvPicPr>
          <p:cNvPr id="22533" name="Picture 5" descr="Всю ночь шел сне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284538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003" t="9604" r="1003" b="17796"/>
          <a:stretch>
            <a:fillRect/>
          </a:stretch>
        </p:blipFill>
        <p:spPr bwMode="auto">
          <a:xfrm>
            <a:off x="2411413" y="188913"/>
            <a:ext cx="5761037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 l="15007" t="8594" r="47357"/>
          <a:stretch>
            <a:fillRect/>
          </a:stretch>
        </p:blipFill>
        <p:spPr>
          <a:xfrm>
            <a:off x="179388" y="1125538"/>
            <a:ext cx="3097212" cy="4137025"/>
          </a:xfrm>
        </p:spPr>
      </p:pic>
      <p:pic>
        <p:nvPicPr>
          <p:cNvPr id="32772" name="Picture 4" descr="readers_03"/>
          <p:cNvPicPr>
            <a:picLocks noChangeAspect="1" noChangeArrowheads="1"/>
          </p:cNvPicPr>
          <p:nvPr/>
        </p:nvPicPr>
        <p:blipFill>
          <a:blip r:embed="rId4"/>
          <a:srcRect l="11536" t="17616" r="40373" b="17746"/>
          <a:stretch>
            <a:fillRect/>
          </a:stretch>
        </p:blipFill>
        <p:spPr bwMode="auto">
          <a:xfrm>
            <a:off x="179388" y="333375"/>
            <a:ext cx="1800225" cy="792163"/>
          </a:xfrm>
          <a:prstGeom prst="rect">
            <a:avLst/>
          </a:prstGeom>
          <a:noFill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/>
          <a:srcRect l="17465" t="6740" r="18451"/>
          <a:stretch>
            <a:fillRect/>
          </a:stretch>
        </p:blipFill>
        <p:spPr bwMode="auto">
          <a:xfrm>
            <a:off x="1619250" y="2924175"/>
            <a:ext cx="475297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/>
          <a:srcRect t="8624" r="3273" b="16614"/>
          <a:stretch>
            <a:fillRect/>
          </a:stretch>
        </p:blipFill>
        <p:spPr bwMode="auto">
          <a:xfrm>
            <a:off x="5761038" y="1341438"/>
            <a:ext cx="3382962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990000"/>
                </a:solidFill>
              </a:rPr>
              <a:t>Принципы формирования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468313" y="1989138"/>
            <a:ext cx="8207375" cy="352742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ru-RU" sz="2800" smtClean="0">
                <a:solidFill>
                  <a:srgbClr val="111111"/>
                </a:solidFill>
              </a:rPr>
              <a:t>Представление персон литераторов, </a:t>
            </a:r>
          </a:p>
          <a:p>
            <a:pPr marL="533400" indent="-533400">
              <a:buFont typeface="Arial" charset="0"/>
              <a:buNone/>
            </a:pPr>
            <a:r>
              <a:rPr lang="ru-RU" sz="2800" smtClean="0">
                <a:solidFill>
                  <a:srgbClr val="111111"/>
                </a:solidFill>
              </a:rPr>
              <a:t>	(литературных объединений, творческих союзов);</a:t>
            </a:r>
          </a:p>
          <a:p>
            <a:pPr marL="533400" indent="-533400">
              <a:buFont typeface="Arial" charset="0"/>
              <a:buNone/>
            </a:pPr>
            <a:r>
              <a:rPr lang="ru-RU" sz="2800" smtClean="0">
                <a:solidFill>
                  <a:srgbClr val="111111"/>
                </a:solidFill>
              </a:rPr>
              <a:t>2. Представление территорий и памятных мест; </a:t>
            </a:r>
          </a:p>
          <a:p>
            <a:pPr marL="533400" indent="-533400">
              <a:buFont typeface="Arial" charset="0"/>
              <a:buNone/>
            </a:pPr>
            <a:r>
              <a:rPr lang="ru-RU" sz="2800" smtClean="0">
                <a:solidFill>
                  <a:srgbClr val="111111"/>
                </a:solidFill>
              </a:rPr>
              <a:t>3. Формирование электронной библиотеки полных текстов местных авторов.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t="13023" r="76494" b="2409"/>
          <a:stretch>
            <a:fillRect/>
          </a:stretch>
        </p:blipFill>
        <p:spPr bwMode="auto">
          <a:xfrm>
            <a:off x="5219700" y="0"/>
            <a:ext cx="3135313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>
            <p:ph/>
          </p:nvPr>
        </p:nvPicPr>
        <p:blipFill>
          <a:blip r:embed="rId3"/>
          <a:srcRect l="1007" t="9599" r="2750" b="2997"/>
          <a:stretch>
            <a:fillRect/>
          </a:stretch>
        </p:blipFill>
        <p:spPr>
          <a:xfrm>
            <a:off x="468313" y="333375"/>
            <a:ext cx="4824412" cy="4078288"/>
          </a:xfrm>
          <a:noFill/>
          <a:ln w="38100" cmpd="dbl">
            <a:solidFill>
              <a:srgbClr val="800000"/>
            </a:solidFill>
          </a:ln>
        </p:spPr>
      </p:pic>
      <p:pic>
        <p:nvPicPr>
          <p:cNvPr id="34820" name="Picture 4" descr="12217_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3284538"/>
            <a:ext cx="4968875" cy="297973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4821" name="Picture 5" descr="20130829Sf5lB9"/>
          <p:cNvPicPr>
            <a:picLocks noChangeAspect="1" noChangeArrowheads="1"/>
          </p:cNvPicPr>
          <p:nvPr/>
        </p:nvPicPr>
        <p:blipFill>
          <a:blip r:embed="rId5"/>
          <a:srcRect l="9413" t="3911" r="5006" b="2106"/>
          <a:stretch>
            <a:fillRect/>
          </a:stretch>
        </p:blipFill>
        <p:spPr bwMode="auto">
          <a:xfrm>
            <a:off x="182563" y="3968750"/>
            <a:ext cx="3594100" cy="2628900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9741" t="8383" r="12384" b="5479"/>
          <a:stretch>
            <a:fillRect/>
          </a:stretch>
        </p:blipFill>
        <p:spPr bwMode="auto">
          <a:xfrm>
            <a:off x="323850" y="115888"/>
            <a:ext cx="5616575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l="833" t="8351" r="19307" b="2518"/>
          <a:stretch>
            <a:fillRect/>
          </a:stretch>
        </p:blipFill>
        <p:spPr bwMode="auto">
          <a:xfrm>
            <a:off x="3492500" y="1196975"/>
            <a:ext cx="5402263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 l="3920" t="11018" r="50316" b="11954"/>
          <a:stretch>
            <a:fillRect/>
          </a:stretch>
        </p:blipFill>
        <p:spPr bwMode="auto">
          <a:xfrm>
            <a:off x="611188" y="2924175"/>
            <a:ext cx="39592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990000"/>
                </a:solidFill>
              </a:rPr>
              <a:t>Литературн</a:t>
            </a:r>
            <a:r>
              <a:rPr lang="ru-RU" sz="4000" b="1" smtClean="0">
                <a:solidFill>
                  <a:srgbClr val="990000"/>
                </a:solidFill>
                <a:latin typeface="Arial" charset="0"/>
              </a:rPr>
              <a:t>ые</a:t>
            </a:r>
            <a:r>
              <a:rPr lang="ru-RU" sz="4000" b="1" smtClean="0">
                <a:solidFill>
                  <a:srgbClr val="990000"/>
                </a:solidFill>
              </a:rPr>
              <a:t> </a:t>
            </a:r>
            <a:r>
              <a:rPr lang="ru-RU" sz="4000" b="1" smtClean="0">
                <a:solidFill>
                  <a:srgbClr val="990000"/>
                </a:solidFill>
                <a:latin typeface="Arial" charset="0"/>
              </a:rPr>
              <a:t>тропы</a:t>
            </a:r>
            <a:r>
              <a:rPr lang="ru-RU" sz="4000" b="1" smtClean="0">
                <a:solidFill>
                  <a:srgbClr val="990000"/>
                </a:solidFill>
              </a:rPr>
              <a:t> </a:t>
            </a:r>
            <a:br>
              <a:rPr lang="ru-RU" sz="4000" b="1" smtClean="0">
                <a:solidFill>
                  <a:srgbClr val="990000"/>
                </a:solidFill>
              </a:rPr>
            </a:br>
            <a:r>
              <a:rPr lang="ru-RU" sz="4000" b="1" smtClean="0">
                <a:solidFill>
                  <a:srgbClr val="990000"/>
                </a:solidFill>
              </a:rPr>
              <a:t>земли Псковской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67995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solidFill>
                  <a:srgbClr val="3E1F00"/>
                </a:solidFill>
                <a:latin typeface="Arial" charset="0"/>
              </a:rPr>
              <a:t>   </a:t>
            </a:r>
            <a:r>
              <a:rPr lang="ru-RU" smtClean="0">
                <a:solidFill>
                  <a:srgbClr val="111111"/>
                </a:solidFill>
              </a:rPr>
              <a:t>Литературно-туристический, просветительский проект</a:t>
            </a:r>
            <a:r>
              <a:rPr lang="ru-RU" smtClean="0">
                <a:solidFill>
                  <a:srgbClr val="111111"/>
                </a:solidFill>
                <a:latin typeface="Arial" charset="0"/>
              </a:rPr>
              <a:t>.</a:t>
            </a:r>
            <a:r>
              <a:rPr lang="ru-RU" smtClean="0">
                <a:solidFill>
                  <a:srgbClr val="111111"/>
                </a:solidFill>
              </a:rPr>
              <a:t> </a:t>
            </a:r>
            <a:r>
              <a:rPr lang="ru-RU" smtClean="0">
                <a:solidFill>
                  <a:srgbClr val="111111"/>
                </a:solidFill>
                <a:latin typeface="Arial" charset="0"/>
              </a:rPr>
              <a:t>П</a:t>
            </a:r>
            <a:r>
              <a:rPr lang="ru-RU" smtClean="0">
                <a:solidFill>
                  <a:srgbClr val="111111"/>
                </a:solidFill>
              </a:rPr>
              <a:t>редполагает создание пополняемого электронного краеведческого ресурса с открытым доступом,  содержащего информацию об истории и сегодняшнем дне литературной жизни региона.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4"/>
          <p:cNvSpPr>
            <a:spLocks noGrp="1"/>
          </p:cNvSpPr>
          <p:nvPr>
            <p:ph type="title"/>
          </p:nvPr>
        </p:nvSpPr>
        <p:spPr>
          <a:xfrm>
            <a:off x="1692275" y="274638"/>
            <a:ext cx="6994525" cy="1143000"/>
          </a:xfrm>
        </p:spPr>
        <p:txBody>
          <a:bodyPr/>
          <a:lstStyle/>
          <a:p>
            <a:r>
              <a:rPr lang="ru-RU" smtClean="0"/>
              <a:t>Проект ориентирован:</a:t>
            </a:r>
          </a:p>
        </p:txBody>
      </p:sp>
      <p:sp>
        <p:nvSpPr>
          <p:cNvPr id="14339" name="Заголовок 1"/>
          <p:cNvSpPr txBox="1">
            <a:spLocks/>
          </p:cNvSpPr>
          <p:nvPr/>
        </p:nvSpPr>
        <p:spPr bwMode="auto">
          <a:xfrm rot="-5400000">
            <a:off x="-2792412" y="2806700"/>
            <a:ext cx="685323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Литературные тропы</a:t>
            </a:r>
            <a:br>
              <a:rPr lang="ru-RU" sz="340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земли Псковской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1979613" y="1600200"/>
          <a:ext cx="67071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 txBox="1">
            <a:spLocks/>
          </p:cNvSpPr>
          <p:nvPr/>
        </p:nvSpPr>
        <p:spPr bwMode="auto">
          <a:xfrm>
            <a:off x="0" y="594995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400">
                <a:solidFill>
                  <a:schemeClr val="bg1"/>
                </a:solidFill>
                <a:latin typeface="Constantia" pitchFamily="18" charset="0"/>
              </a:rPr>
              <a:t>Литературные тропы земли Псковской</a:t>
            </a:r>
          </a:p>
        </p:txBody>
      </p:sp>
      <p:graphicFrame>
        <p:nvGraphicFramePr>
          <p:cNvPr id="5" name="Объект 6"/>
          <p:cNvGraphicFramePr>
            <a:graphicFrameLocks/>
          </p:cNvGraphicFramePr>
          <p:nvPr/>
        </p:nvGraphicFramePr>
        <p:xfrm>
          <a:off x="467544" y="620688"/>
          <a:ext cx="8219256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332</Words>
  <Application>Microsoft Office PowerPoint</Application>
  <PresentationFormat>Экран (4:3)</PresentationFormat>
  <Paragraphs>65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Century Gothic</vt:lpstr>
      <vt:lpstr>Arial</vt:lpstr>
      <vt:lpstr>Calibri</vt:lpstr>
      <vt:lpstr>Constantia</vt:lpstr>
      <vt:lpstr>Wingdings</vt:lpstr>
      <vt:lpstr>Тема Office</vt:lpstr>
      <vt:lpstr>Литературные тропы земли Псковской</vt:lpstr>
      <vt:lpstr>Слайд 2</vt:lpstr>
      <vt:lpstr>Слайд 3</vt:lpstr>
      <vt:lpstr>Принципы формирования</vt:lpstr>
      <vt:lpstr>Слайд 5</vt:lpstr>
      <vt:lpstr>Слайд 6</vt:lpstr>
      <vt:lpstr>Литературные тропы  земли Псковской</vt:lpstr>
      <vt:lpstr>Проект ориентирован:</vt:lpstr>
      <vt:lpstr>Слайд 9</vt:lpstr>
      <vt:lpstr>Структура Интернет-ресурса:</vt:lpstr>
      <vt:lpstr>Книжная индустрия</vt:lpstr>
      <vt:lpstr>Писательская страничка</vt:lpstr>
      <vt:lpstr>Электронная библиотека</vt:lpstr>
      <vt:lpstr>Литературные тропы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ПОУНБ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Светлана</cp:lastModifiedBy>
  <cp:revision>20</cp:revision>
  <dcterms:created xsi:type="dcterms:W3CDTF">2015-01-12T10:53:09Z</dcterms:created>
  <dcterms:modified xsi:type="dcterms:W3CDTF">2015-01-13T06:27:30Z</dcterms:modified>
</cp:coreProperties>
</file>